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7"/>
  </p:notesMasterIdLst>
  <p:handoutMasterIdLst>
    <p:handoutMasterId r:id="rId78"/>
  </p:handoutMasterIdLst>
  <p:sldIdLst>
    <p:sldId id="256" r:id="rId2"/>
    <p:sldId id="271" r:id="rId3"/>
    <p:sldId id="707" r:id="rId4"/>
    <p:sldId id="274" r:id="rId5"/>
    <p:sldId id="393" r:id="rId6"/>
    <p:sldId id="389" r:id="rId7"/>
    <p:sldId id="708" r:id="rId8"/>
    <p:sldId id="742" r:id="rId9"/>
    <p:sldId id="743" r:id="rId10"/>
    <p:sldId id="744" r:id="rId11"/>
    <p:sldId id="745" r:id="rId12"/>
    <p:sldId id="746" r:id="rId13"/>
    <p:sldId id="747" r:id="rId14"/>
    <p:sldId id="748" r:id="rId15"/>
    <p:sldId id="749" r:id="rId16"/>
    <p:sldId id="764" r:id="rId17"/>
    <p:sldId id="765" r:id="rId18"/>
    <p:sldId id="751" r:id="rId19"/>
    <p:sldId id="752" r:id="rId20"/>
    <p:sldId id="753" r:id="rId21"/>
    <p:sldId id="754" r:id="rId22"/>
    <p:sldId id="766" r:id="rId23"/>
    <p:sldId id="767" r:id="rId24"/>
    <p:sldId id="850" r:id="rId25"/>
    <p:sldId id="755" r:id="rId26"/>
    <p:sldId id="756" r:id="rId27"/>
    <p:sldId id="757" r:id="rId28"/>
    <p:sldId id="759" r:id="rId29"/>
    <p:sldId id="769" r:id="rId30"/>
    <p:sldId id="768" r:id="rId31"/>
    <p:sldId id="760" r:id="rId32"/>
    <p:sldId id="761" r:id="rId33"/>
    <p:sldId id="762" r:id="rId34"/>
    <p:sldId id="685" r:id="rId35"/>
    <p:sldId id="623" r:id="rId36"/>
    <p:sldId id="675" r:id="rId37"/>
    <p:sldId id="676" r:id="rId38"/>
    <p:sldId id="634" r:id="rId39"/>
    <p:sldId id="677" r:id="rId40"/>
    <p:sldId id="787" r:id="rId41"/>
    <p:sldId id="790" r:id="rId42"/>
    <p:sldId id="789" r:id="rId43"/>
    <p:sldId id="679" r:id="rId44"/>
    <p:sldId id="664" r:id="rId45"/>
    <p:sldId id="680" r:id="rId46"/>
    <p:sldId id="681" r:id="rId47"/>
    <p:sldId id="682" r:id="rId48"/>
    <p:sldId id="683" r:id="rId49"/>
    <p:sldId id="786" r:id="rId50"/>
    <p:sldId id="791" r:id="rId51"/>
    <p:sldId id="796" r:id="rId52"/>
    <p:sldId id="852" r:id="rId53"/>
    <p:sldId id="802" r:id="rId54"/>
    <p:sldId id="803" r:id="rId55"/>
    <p:sldId id="808" r:id="rId56"/>
    <p:sldId id="809" r:id="rId57"/>
    <p:sldId id="811" r:id="rId58"/>
    <p:sldId id="812" r:id="rId59"/>
    <p:sldId id="814" r:id="rId60"/>
    <p:sldId id="815" r:id="rId61"/>
    <p:sldId id="816" r:id="rId62"/>
    <p:sldId id="817" r:id="rId63"/>
    <p:sldId id="820" r:id="rId64"/>
    <p:sldId id="818" r:id="rId65"/>
    <p:sldId id="823" r:id="rId66"/>
    <p:sldId id="828" r:id="rId67"/>
    <p:sldId id="829" r:id="rId68"/>
    <p:sldId id="827" r:id="rId69"/>
    <p:sldId id="853" r:id="rId70"/>
    <p:sldId id="841" r:id="rId71"/>
    <p:sldId id="843" r:id="rId72"/>
    <p:sldId id="844" r:id="rId73"/>
    <p:sldId id="847" r:id="rId74"/>
    <p:sldId id="848" r:id="rId75"/>
    <p:sldId id="849"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256"/>
          </p14:sldIdLst>
        </p14:section>
        <p14:section name="Agenda" id="{B9B51309-D148-4332-87C2-07BE32FBCA3B}">
          <p14:sldIdLst>
            <p14:sldId id="271"/>
          </p14:sldIdLst>
        </p14:section>
        <p14:section name="Section I - Why Probability and Statistics?" id="{44AF4A3E-F153-4B41-B8D0-8D8CA75B4028}">
          <p14:sldIdLst>
            <p14:sldId id="707"/>
            <p14:sldId id="274"/>
            <p14:sldId id="393"/>
            <p14:sldId id="389"/>
          </p14:sldIdLst>
        </p14:section>
        <p14:section name="Probability Fundamentals" id="{C4521D09-D588-414F-9016-98F9C0F1E87C}">
          <p14:sldIdLst>
            <p14:sldId id="708"/>
            <p14:sldId id="742"/>
            <p14:sldId id="743"/>
            <p14:sldId id="744"/>
            <p14:sldId id="745"/>
            <p14:sldId id="746"/>
            <p14:sldId id="747"/>
            <p14:sldId id="748"/>
            <p14:sldId id="749"/>
            <p14:sldId id="764"/>
            <p14:sldId id="765"/>
            <p14:sldId id="751"/>
            <p14:sldId id="752"/>
            <p14:sldId id="753"/>
            <p14:sldId id="754"/>
            <p14:sldId id="766"/>
            <p14:sldId id="767"/>
            <p14:sldId id="850"/>
            <p14:sldId id="755"/>
            <p14:sldId id="756"/>
            <p14:sldId id="757"/>
            <p14:sldId id="759"/>
            <p14:sldId id="769"/>
            <p14:sldId id="768"/>
            <p14:sldId id="760"/>
            <p14:sldId id="761"/>
            <p14:sldId id="762"/>
          </p14:sldIdLst>
        </p14:section>
        <p14:section name="Section IV" id="{BD273D67-3F14-4B4C-A074-3E6805A767E6}">
          <p14:sldIdLst>
            <p14:sldId id="685"/>
            <p14:sldId id="623"/>
            <p14:sldId id="675"/>
            <p14:sldId id="676"/>
            <p14:sldId id="634"/>
            <p14:sldId id="677"/>
            <p14:sldId id="787"/>
            <p14:sldId id="790"/>
            <p14:sldId id="789"/>
            <p14:sldId id="679"/>
            <p14:sldId id="664"/>
            <p14:sldId id="680"/>
            <p14:sldId id="681"/>
            <p14:sldId id="682"/>
            <p14:sldId id="683"/>
            <p14:sldId id="786"/>
            <p14:sldId id="791"/>
            <p14:sldId id="796"/>
            <p14:sldId id="852"/>
            <p14:sldId id="802"/>
            <p14:sldId id="803"/>
          </p14:sldIdLst>
        </p14:section>
        <p14:section name="Section 5" id="{C3AD4DBA-67E9-4E5B-A654-C0087575531E}">
          <p14:sldIdLst>
            <p14:sldId id="808"/>
            <p14:sldId id="809"/>
            <p14:sldId id="811"/>
            <p14:sldId id="812"/>
            <p14:sldId id="814"/>
            <p14:sldId id="815"/>
            <p14:sldId id="816"/>
            <p14:sldId id="817"/>
            <p14:sldId id="820"/>
            <p14:sldId id="818"/>
            <p14:sldId id="823"/>
            <p14:sldId id="828"/>
            <p14:sldId id="829"/>
            <p14:sldId id="827"/>
            <p14:sldId id="853"/>
            <p14:sldId id="841"/>
            <p14:sldId id="843"/>
            <p14:sldId id="844"/>
            <p14:sldId id="847"/>
            <p14:sldId id="848"/>
            <p14:sldId id="84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462F"/>
    <a:srgbClr val="923922"/>
    <a:srgbClr val="404040"/>
    <a:srgbClr val="D24726"/>
    <a:srgbClr val="FF9B45"/>
    <a:srgbClr val="F8CFB6"/>
    <a:srgbClr val="F8CAB6"/>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A5A792-2A77-447C-8328-8D455BBF944A}" v="31" dt="2021-10-04T08:51:23.8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831" autoAdjust="0"/>
    <p:restoredTop sz="94280" autoAdjust="0"/>
  </p:normalViewPr>
  <p:slideViewPr>
    <p:cSldViewPr snapToGrid="0">
      <p:cViewPr varScale="1">
        <p:scale>
          <a:sx n="128" d="100"/>
          <a:sy n="128" d="100"/>
        </p:scale>
        <p:origin x="1104" y="17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55" d="100"/>
          <a:sy n="55" d="100"/>
        </p:scale>
        <p:origin x="2880"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Nield" userId="e7924354f0a44a8c" providerId="LiveId" clId="{21935950-641E-491F-9932-D999CCC1BDEE}"/>
    <pc:docChg chg="undo custSel delSld modSld modSection">
      <pc:chgData name="Thomas Nield" userId="e7924354f0a44a8c" providerId="LiveId" clId="{21935950-641E-491F-9932-D999CCC1BDEE}" dt="2021-01-19T19:00:34.430" v="60" actId="14100"/>
      <pc:docMkLst>
        <pc:docMk/>
      </pc:docMkLst>
      <pc:sldChg chg="del">
        <pc:chgData name="Thomas Nield" userId="e7924354f0a44a8c" providerId="LiveId" clId="{21935950-641E-491F-9932-D999CCC1BDEE}" dt="2021-01-14T14:57:45.411" v="25" actId="47"/>
        <pc:sldMkLst>
          <pc:docMk/>
          <pc:sldMk cId="1328676004" sldId="257"/>
        </pc:sldMkLst>
      </pc:sldChg>
      <pc:sldChg chg="addSp modSp mod">
        <pc:chgData name="Thomas Nield" userId="e7924354f0a44a8c" providerId="LiveId" clId="{21935950-641E-491F-9932-D999CCC1BDEE}" dt="2021-01-13T21:52:19.963" v="4" actId="1076"/>
        <pc:sldMkLst>
          <pc:docMk/>
          <pc:sldMk cId="2891724466" sldId="746"/>
        </pc:sldMkLst>
        <pc:picChg chg="add mod">
          <ac:chgData name="Thomas Nield" userId="e7924354f0a44a8c" providerId="LiveId" clId="{21935950-641E-491F-9932-D999CCC1BDEE}" dt="2021-01-13T21:52:19.963" v="4" actId="1076"/>
          <ac:picMkLst>
            <pc:docMk/>
            <pc:sldMk cId="2891724466" sldId="746"/>
            <ac:picMk id="5" creationId="{D802C254-8AF1-48D1-8A44-743E36A95BC9}"/>
          </ac:picMkLst>
        </pc:picChg>
      </pc:sldChg>
      <pc:sldChg chg="addSp modSp mod">
        <pc:chgData name="Thomas Nield" userId="e7924354f0a44a8c" providerId="LiveId" clId="{21935950-641E-491F-9932-D999CCC1BDEE}" dt="2021-01-13T21:54:25.347" v="11" actId="1076"/>
        <pc:sldMkLst>
          <pc:docMk/>
          <pc:sldMk cId="3780335996" sldId="747"/>
        </pc:sldMkLst>
        <pc:spChg chg="mod">
          <ac:chgData name="Thomas Nield" userId="e7924354f0a44a8c" providerId="LiveId" clId="{21935950-641E-491F-9932-D999CCC1BDEE}" dt="2021-01-13T21:54:21.489" v="10" actId="1076"/>
          <ac:spMkLst>
            <pc:docMk/>
            <pc:sldMk cId="3780335996" sldId="747"/>
            <ac:spMk id="14" creationId="{3414E837-2E59-4CE8-818E-8577E691DB32}"/>
          </ac:spMkLst>
        </pc:spChg>
        <pc:picChg chg="add mod">
          <ac:chgData name="Thomas Nield" userId="e7924354f0a44a8c" providerId="LiveId" clId="{21935950-641E-491F-9932-D999CCC1BDEE}" dt="2021-01-13T21:54:25.347" v="11" actId="1076"/>
          <ac:picMkLst>
            <pc:docMk/>
            <pc:sldMk cId="3780335996" sldId="747"/>
            <ac:picMk id="5" creationId="{45504D17-B1B9-485D-ADCC-9267D6DA7F17}"/>
          </ac:picMkLst>
        </pc:picChg>
        <pc:picChg chg="mod">
          <ac:chgData name="Thomas Nield" userId="e7924354f0a44a8c" providerId="LiveId" clId="{21935950-641E-491F-9932-D999CCC1BDEE}" dt="2021-01-13T21:54:21.489" v="10" actId="1076"/>
          <ac:picMkLst>
            <pc:docMk/>
            <pc:sldMk cId="3780335996" sldId="747"/>
            <ac:picMk id="10" creationId="{2C033C65-DB0D-4480-A7B2-6549A086AE5D}"/>
          </ac:picMkLst>
        </pc:picChg>
        <pc:picChg chg="mod">
          <ac:chgData name="Thomas Nield" userId="e7924354f0a44a8c" providerId="LiveId" clId="{21935950-641E-491F-9932-D999CCC1BDEE}" dt="2021-01-13T21:54:21.489" v="10" actId="1076"/>
          <ac:picMkLst>
            <pc:docMk/>
            <pc:sldMk cId="3780335996" sldId="747"/>
            <ac:picMk id="12" creationId="{2C98B1AD-A616-42E0-AD84-4D6D1583DF32}"/>
          </ac:picMkLst>
        </pc:picChg>
      </pc:sldChg>
      <pc:sldChg chg="addSp modSp mod">
        <pc:chgData name="Thomas Nield" userId="e7924354f0a44a8c" providerId="LiveId" clId="{21935950-641E-491F-9932-D999CCC1BDEE}" dt="2021-01-14T14:58:06.138" v="27" actId="1076"/>
        <pc:sldMkLst>
          <pc:docMk/>
          <pc:sldMk cId="414096736" sldId="748"/>
        </pc:sldMkLst>
        <pc:spChg chg="mod">
          <ac:chgData name="Thomas Nield" userId="e7924354f0a44a8c" providerId="LiveId" clId="{21935950-641E-491F-9932-D999CCC1BDEE}" dt="2021-01-13T21:59:24.504" v="20" actId="27636"/>
          <ac:spMkLst>
            <pc:docMk/>
            <pc:sldMk cId="414096736" sldId="748"/>
            <ac:spMk id="2" creationId="{08A368B5-3F81-4957-89B8-FB9896272F55}"/>
          </ac:spMkLst>
        </pc:spChg>
        <pc:graphicFrameChg chg="mod">
          <ac:chgData name="Thomas Nield" userId="e7924354f0a44a8c" providerId="LiveId" clId="{21935950-641E-491F-9932-D999CCC1BDEE}" dt="2021-01-13T20:49:01.208" v="1" actId="207"/>
          <ac:graphicFrameMkLst>
            <pc:docMk/>
            <pc:sldMk cId="414096736" sldId="748"/>
            <ac:graphicFrameMk id="20" creationId="{483150D7-830A-4916-80E1-56EE6603AA37}"/>
          </ac:graphicFrameMkLst>
        </pc:graphicFrameChg>
        <pc:picChg chg="add mod">
          <ac:chgData name="Thomas Nield" userId="e7924354f0a44a8c" providerId="LiveId" clId="{21935950-641E-491F-9932-D999CCC1BDEE}" dt="2021-01-14T14:58:06.138" v="27" actId="1076"/>
          <ac:picMkLst>
            <pc:docMk/>
            <pc:sldMk cId="414096736" sldId="748"/>
            <ac:picMk id="6" creationId="{184F5DC8-088C-4F9C-8903-DFDBBB56226B}"/>
          </ac:picMkLst>
        </pc:picChg>
      </pc:sldChg>
      <pc:sldChg chg="addSp delSp modSp mod">
        <pc:chgData name="Thomas Nield" userId="e7924354f0a44a8c" providerId="LiveId" clId="{21935950-641E-491F-9932-D999CCC1BDEE}" dt="2021-01-14T15:03:10.819" v="33" actId="1076"/>
        <pc:sldMkLst>
          <pc:docMk/>
          <pc:sldMk cId="686118708" sldId="749"/>
        </pc:sldMkLst>
        <pc:spChg chg="mod">
          <ac:chgData name="Thomas Nield" userId="e7924354f0a44a8c" providerId="LiveId" clId="{21935950-641E-491F-9932-D999CCC1BDEE}" dt="2021-01-14T15:01:28.869" v="29" actId="1076"/>
          <ac:spMkLst>
            <pc:docMk/>
            <pc:sldMk cId="686118708" sldId="749"/>
            <ac:spMk id="3" creationId="{2F5D82EA-BD70-4961-928F-285916826B7C}"/>
          </ac:spMkLst>
        </pc:spChg>
        <pc:picChg chg="add del mod">
          <ac:chgData name="Thomas Nield" userId="e7924354f0a44a8c" providerId="LiveId" clId="{21935950-641E-491F-9932-D999CCC1BDEE}" dt="2021-01-13T21:59:15.694" v="16" actId="21"/>
          <ac:picMkLst>
            <pc:docMk/>
            <pc:sldMk cId="686118708" sldId="749"/>
            <ac:picMk id="7" creationId="{6B7ED510-3053-47DF-8EA4-582A2FA7E5F3}"/>
          </ac:picMkLst>
        </pc:picChg>
        <pc:picChg chg="add mod">
          <ac:chgData name="Thomas Nield" userId="e7924354f0a44a8c" providerId="LiveId" clId="{21935950-641E-491F-9932-D999CCC1BDEE}" dt="2021-01-14T15:03:10.819" v="33" actId="1076"/>
          <ac:picMkLst>
            <pc:docMk/>
            <pc:sldMk cId="686118708" sldId="749"/>
            <ac:picMk id="7" creationId="{FEBDAEB7-1645-42B8-9B21-795D5AA4D4B4}"/>
          </ac:picMkLst>
        </pc:picChg>
      </pc:sldChg>
      <pc:sldChg chg="modSp">
        <pc:chgData name="Thomas Nield" userId="e7924354f0a44a8c" providerId="LiveId" clId="{21935950-641E-491F-9932-D999CCC1BDEE}" dt="2021-01-14T15:18:24.376" v="45" actId="20577"/>
        <pc:sldMkLst>
          <pc:docMk/>
          <pc:sldMk cId="371830904" sldId="757"/>
        </pc:sldMkLst>
        <pc:spChg chg="mod">
          <ac:chgData name="Thomas Nield" userId="e7924354f0a44a8c" providerId="LiveId" clId="{21935950-641E-491F-9932-D999CCC1BDEE}" dt="2021-01-14T15:18:24.376" v="45" actId="20577"/>
          <ac:spMkLst>
            <pc:docMk/>
            <pc:sldMk cId="371830904" sldId="757"/>
            <ac:spMk id="5" creationId="{26025290-6934-4AC5-99EA-3409B4EE123D}"/>
          </ac:spMkLst>
        </pc:spChg>
      </pc:sldChg>
      <pc:sldChg chg="modSp mod">
        <pc:chgData name="Thomas Nield" userId="e7924354f0a44a8c" providerId="LiveId" clId="{21935950-641E-491F-9932-D999CCC1BDEE}" dt="2021-01-13T20:49:24.035" v="2" actId="20577"/>
        <pc:sldMkLst>
          <pc:docMk/>
          <pc:sldMk cId="3984140580" sldId="762"/>
        </pc:sldMkLst>
        <pc:spChg chg="mod">
          <ac:chgData name="Thomas Nield" userId="e7924354f0a44a8c" providerId="LiveId" clId="{21935950-641E-491F-9932-D999CCC1BDEE}" dt="2021-01-13T20:49:24.035" v="2" actId="20577"/>
          <ac:spMkLst>
            <pc:docMk/>
            <pc:sldMk cId="3984140580" sldId="762"/>
            <ac:spMk id="7" creationId="{905C4FA6-CDFE-4A2F-BD23-D4A167E45536}"/>
          </ac:spMkLst>
        </pc:spChg>
      </pc:sldChg>
      <pc:sldChg chg="modSp mod">
        <pc:chgData name="Thomas Nield" userId="e7924354f0a44a8c" providerId="LiveId" clId="{21935950-641E-491F-9932-D999CCC1BDEE}" dt="2021-01-14T15:05:33.824" v="37"/>
        <pc:sldMkLst>
          <pc:docMk/>
          <pc:sldMk cId="1978059811" sldId="764"/>
        </pc:sldMkLst>
        <pc:spChg chg="mod">
          <ac:chgData name="Thomas Nield" userId="e7924354f0a44a8c" providerId="LiveId" clId="{21935950-641E-491F-9932-D999CCC1BDEE}" dt="2021-01-14T15:05:33.824" v="37"/>
          <ac:spMkLst>
            <pc:docMk/>
            <pc:sldMk cId="1978059811" sldId="764"/>
            <ac:spMk id="3" creationId="{6E3CB605-5288-44EF-8621-E5EC729DA890}"/>
          </ac:spMkLst>
        </pc:spChg>
      </pc:sldChg>
      <pc:sldChg chg="modSp mod">
        <pc:chgData name="Thomas Nield" userId="e7924354f0a44a8c" providerId="LiveId" clId="{21935950-641E-491F-9932-D999CCC1BDEE}" dt="2021-01-14T15:05:27.999" v="36" actId="20577"/>
        <pc:sldMkLst>
          <pc:docMk/>
          <pc:sldMk cId="1004933445" sldId="765"/>
        </pc:sldMkLst>
        <pc:spChg chg="mod">
          <ac:chgData name="Thomas Nield" userId="e7924354f0a44a8c" providerId="LiveId" clId="{21935950-641E-491F-9932-D999CCC1BDEE}" dt="2021-01-14T15:05:27.999" v="36" actId="20577"/>
          <ac:spMkLst>
            <pc:docMk/>
            <pc:sldMk cId="1004933445" sldId="765"/>
            <ac:spMk id="3" creationId="{6E3CB605-5288-44EF-8621-E5EC729DA890}"/>
          </ac:spMkLst>
        </pc:spChg>
      </pc:sldChg>
      <pc:sldChg chg="modSp mod">
        <pc:chgData name="Thomas Nield" userId="e7924354f0a44a8c" providerId="LiveId" clId="{21935950-641E-491F-9932-D999CCC1BDEE}" dt="2021-01-14T15:12:58.643" v="42" actId="20577"/>
        <pc:sldMkLst>
          <pc:docMk/>
          <pc:sldMk cId="1255867668" sldId="766"/>
        </pc:sldMkLst>
        <pc:spChg chg="mod">
          <ac:chgData name="Thomas Nield" userId="e7924354f0a44a8c" providerId="LiveId" clId="{21935950-641E-491F-9932-D999CCC1BDEE}" dt="2021-01-14T15:12:58.643" v="42" actId="20577"/>
          <ac:spMkLst>
            <pc:docMk/>
            <pc:sldMk cId="1255867668" sldId="766"/>
            <ac:spMk id="3" creationId="{6E3CB605-5288-44EF-8621-E5EC729DA890}"/>
          </ac:spMkLst>
        </pc:spChg>
      </pc:sldChg>
      <pc:sldChg chg="modSp mod">
        <pc:chgData name="Thomas Nield" userId="e7924354f0a44a8c" providerId="LiveId" clId="{21935950-641E-491F-9932-D999CCC1BDEE}" dt="2021-01-14T15:12:53.987" v="40" actId="20577"/>
        <pc:sldMkLst>
          <pc:docMk/>
          <pc:sldMk cId="1961101225" sldId="767"/>
        </pc:sldMkLst>
        <pc:spChg chg="mod">
          <ac:chgData name="Thomas Nield" userId="e7924354f0a44a8c" providerId="LiveId" clId="{21935950-641E-491F-9932-D999CCC1BDEE}" dt="2021-01-14T15:12:53.987" v="40" actId="20577"/>
          <ac:spMkLst>
            <pc:docMk/>
            <pc:sldMk cId="1961101225" sldId="767"/>
            <ac:spMk id="3" creationId="{6E3CB605-5288-44EF-8621-E5EC729DA890}"/>
          </ac:spMkLst>
        </pc:spChg>
      </pc:sldChg>
      <pc:sldChg chg="modSp">
        <pc:chgData name="Thomas Nield" userId="e7924354f0a44a8c" providerId="LiveId" clId="{21935950-641E-491F-9932-D999CCC1BDEE}" dt="2021-01-17T18:01:07.602" v="49" actId="20577"/>
        <pc:sldMkLst>
          <pc:docMk/>
          <pc:sldMk cId="2028825732" sldId="791"/>
        </pc:sldMkLst>
        <pc:spChg chg="mod">
          <ac:chgData name="Thomas Nield" userId="e7924354f0a44a8c" providerId="LiveId" clId="{21935950-641E-491F-9932-D999CCC1BDEE}" dt="2021-01-17T18:01:07.602" v="49" actId="20577"/>
          <ac:spMkLst>
            <pc:docMk/>
            <pc:sldMk cId="2028825732" sldId="791"/>
            <ac:spMk id="3" creationId="{4EC84D38-D3E8-4E67-9D21-6A8838359A77}"/>
          </ac:spMkLst>
        </pc:spChg>
      </pc:sldChg>
      <pc:sldChg chg="addSp delSp modSp">
        <pc:chgData name="Thomas Nield" userId="e7924354f0a44a8c" providerId="LiveId" clId="{21935950-641E-491F-9932-D999CCC1BDEE}" dt="2021-01-17T15:40:42.648" v="47"/>
        <pc:sldMkLst>
          <pc:docMk/>
          <pc:sldMk cId="3742646062" sldId="796"/>
        </pc:sldMkLst>
        <pc:picChg chg="add mod">
          <ac:chgData name="Thomas Nield" userId="e7924354f0a44a8c" providerId="LiveId" clId="{21935950-641E-491F-9932-D999CCC1BDEE}" dt="2021-01-17T15:40:42.648" v="47"/>
          <ac:picMkLst>
            <pc:docMk/>
            <pc:sldMk cId="3742646062" sldId="796"/>
            <ac:picMk id="7" creationId="{BBF98A64-7088-484B-87AC-9583D9AEC6EA}"/>
          </ac:picMkLst>
        </pc:picChg>
        <pc:picChg chg="del">
          <ac:chgData name="Thomas Nield" userId="e7924354f0a44a8c" providerId="LiveId" clId="{21935950-641E-491F-9932-D999CCC1BDEE}" dt="2021-01-17T15:40:42.491" v="46" actId="478"/>
          <ac:picMkLst>
            <pc:docMk/>
            <pc:sldMk cId="3742646062" sldId="796"/>
            <ac:picMk id="8" creationId="{CF4DEEE7-104E-48F5-9C9D-2A99CEC03F1F}"/>
          </ac:picMkLst>
        </pc:picChg>
      </pc:sldChg>
      <pc:sldChg chg="modSp mod modAnim">
        <pc:chgData name="Thomas Nield" userId="e7924354f0a44a8c" providerId="LiveId" clId="{21935950-641E-491F-9932-D999CCC1BDEE}" dt="2021-01-19T19:00:34.430" v="60" actId="14100"/>
        <pc:sldMkLst>
          <pc:docMk/>
          <pc:sldMk cId="1762611401" sldId="827"/>
        </pc:sldMkLst>
        <pc:spChg chg="mod">
          <ac:chgData name="Thomas Nield" userId="e7924354f0a44a8c" providerId="LiveId" clId="{21935950-641E-491F-9932-D999CCC1BDEE}" dt="2021-01-19T19:00:14.376" v="54" actId="6549"/>
          <ac:spMkLst>
            <pc:docMk/>
            <pc:sldMk cId="1762611401" sldId="827"/>
            <ac:spMk id="2" creationId="{1F62E9C8-C12C-4703-8243-84541D18CD08}"/>
          </ac:spMkLst>
        </pc:spChg>
        <pc:spChg chg="mod">
          <ac:chgData name="Thomas Nield" userId="e7924354f0a44a8c" providerId="LiveId" clId="{21935950-641E-491F-9932-D999CCC1BDEE}" dt="2021-01-19T19:00:34.430" v="60" actId="14100"/>
          <ac:spMkLst>
            <pc:docMk/>
            <pc:sldMk cId="1762611401" sldId="827"/>
            <ac:spMk id="4" creationId="{80EE049B-2D05-4442-9DF8-16A9890B1A09}"/>
          </ac:spMkLst>
        </pc:spChg>
      </pc:sldChg>
      <pc:sldChg chg="modSp">
        <pc:chgData name="Thomas Nield" userId="e7924354f0a44a8c" providerId="LiveId" clId="{21935950-641E-491F-9932-D999CCC1BDEE}" dt="2021-01-03T03:04:06.905" v="0" actId="113"/>
        <pc:sldMkLst>
          <pc:docMk/>
          <pc:sldMk cId="3451160585" sldId="828"/>
        </pc:sldMkLst>
        <pc:spChg chg="mod">
          <ac:chgData name="Thomas Nield" userId="e7924354f0a44a8c" providerId="LiveId" clId="{21935950-641E-491F-9932-D999CCC1BDEE}" dt="2021-01-03T03:04:06.905" v="0" actId="113"/>
          <ac:spMkLst>
            <pc:docMk/>
            <pc:sldMk cId="3451160585" sldId="828"/>
            <ac:spMk id="2" creationId="{134E4A95-62B7-4953-97E4-5CAF7ED9354D}"/>
          </ac:spMkLst>
        </pc:spChg>
      </pc:sldChg>
      <pc:sldChg chg="modSp mod">
        <pc:chgData name="Thomas Nield" userId="e7924354f0a44a8c" providerId="LiveId" clId="{21935950-641E-491F-9932-D999CCC1BDEE}" dt="2021-01-19T18:59:57.033" v="50" actId="6549"/>
        <pc:sldMkLst>
          <pc:docMk/>
          <pc:sldMk cId="2122086924" sldId="849"/>
        </pc:sldMkLst>
        <pc:spChg chg="mod">
          <ac:chgData name="Thomas Nield" userId="e7924354f0a44a8c" providerId="LiveId" clId="{21935950-641E-491F-9932-D999CCC1BDEE}" dt="2021-01-19T18:59:57.033" v="50" actId="6549"/>
          <ac:spMkLst>
            <pc:docMk/>
            <pc:sldMk cId="2122086924" sldId="849"/>
            <ac:spMk id="3" creationId="{BD295A4E-7678-451F-9CC1-A668AE741C97}"/>
          </ac:spMkLst>
        </pc:spChg>
      </pc:sldChg>
    </pc:docChg>
  </pc:docChgLst>
  <pc:docChgLst>
    <pc:chgData name="Thomas Nield" userId="e7924354f0a44a8c" providerId="LiveId" clId="{F0A2245F-BBC9-473A-B9DD-AF3DF5CA4B7D}"/>
    <pc:docChg chg="undo custSel addSld delSld modSld sldOrd addSection delSection modSection">
      <pc:chgData name="Thomas Nield" userId="e7924354f0a44a8c" providerId="LiveId" clId="{F0A2245F-BBC9-473A-B9DD-AF3DF5CA4B7D}" dt="2020-11-18T04:20:18.734" v="512" actId="20577"/>
      <pc:docMkLst>
        <pc:docMk/>
      </pc:docMkLst>
      <pc:sldChg chg="modSp mod">
        <pc:chgData name="Thomas Nield" userId="e7924354f0a44a8c" providerId="LiveId" clId="{F0A2245F-BBC9-473A-B9DD-AF3DF5CA4B7D}" dt="2020-11-09T18:10:13.686" v="21" actId="20577"/>
        <pc:sldMkLst>
          <pc:docMk/>
          <pc:sldMk cId="2471807738" sldId="256"/>
        </pc:sldMkLst>
        <pc:spChg chg="mod">
          <ac:chgData name="Thomas Nield" userId="e7924354f0a44a8c" providerId="LiveId" clId="{F0A2245F-BBC9-473A-B9DD-AF3DF5CA4B7D}" dt="2020-11-09T18:10:13.686" v="21" actId="20577"/>
          <ac:spMkLst>
            <pc:docMk/>
            <pc:sldMk cId="2471807738" sldId="256"/>
            <ac:spMk id="2" creationId="{00000000-0000-0000-0000-000000000000}"/>
          </ac:spMkLst>
        </pc:spChg>
      </pc:sldChg>
      <pc:sldChg chg="del">
        <pc:chgData name="Thomas Nield" userId="e7924354f0a44a8c" providerId="LiveId" clId="{F0A2245F-BBC9-473A-B9DD-AF3DF5CA4B7D}" dt="2020-11-18T04:18:53.766" v="491" actId="2696"/>
        <pc:sldMkLst>
          <pc:docMk/>
          <pc:sldMk cId="0" sldId="259"/>
        </pc:sldMkLst>
      </pc:sldChg>
      <pc:sldChg chg="del">
        <pc:chgData name="Thomas Nield" userId="e7924354f0a44a8c" providerId="LiveId" clId="{F0A2245F-BBC9-473A-B9DD-AF3DF5CA4B7D}" dt="2020-11-18T04:18:53.766" v="491" actId="2696"/>
        <pc:sldMkLst>
          <pc:docMk/>
          <pc:sldMk cId="0" sldId="260"/>
        </pc:sldMkLst>
      </pc:sldChg>
      <pc:sldChg chg="del">
        <pc:chgData name="Thomas Nield" userId="e7924354f0a44a8c" providerId="LiveId" clId="{F0A2245F-BBC9-473A-B9DD-AF3DF5CA4B7D}" dt="2020-11-18T04:18:53.766" v="491" actId="2696"/>
        <pc:sldMkLst>
          <pc:docMk/>
          <pc:sldMk cId="0" sldId="261"/>
        </pc:sldMkLst>
      </pc:sldChg>
      <pc:sldChg chg="del">
        <pc:chgData name="Thomas Nield" userId="e7924354f0a44a8c" providerId="LiveId" clId="{F0A2245F-BBC9-473A-B9DD-AF3DF5CA4B7D}" dt="2020-11-18T04:18:53.766" v="491" actId="2696"/>
        <pc:sldMkLst>
          <pc:docMk/>
          <pc:sldMk cId="0" sldId="262"/>
        </pc:sldMkLst>
      </pc:sldChg>
      <pc:sldChg chg="del">
        <pc:chgData name="Thomas Nield" userId="e7924354f0a44a8c" providerId="LiveId" clId="{F0A2245F-BBC9-473A-B9DD-AF3DF5CA4B7D}" dt="2020-11-18T04:18:53.766" v="491" actId="2696"/>
        <pc:sldMkLst>
          <pc:docMk/>
          <pc:sldMk cId="0" sldId="263"/>
        </pc:sldMkLst>
      </pc:sldChg>
      <pc:sldChg chg="del">
        <pc:chgData name="Thomas Nield" userId="e7924354f0a44a8c" providerId="LiveId" clId="{F0A2245F-BBC9-473A-B9DD-AF3DF5CA4B7D}" dt="2020-11-18T04:18:53.766" v="491" actId="2696"/>
        <pc:sldMkLst>
          <pc:docMk/>
          <pc:sldMk cId="0" sldId="264"/>
        </pc:sldMkLst>
      </pc:sldChg>
      <pc:sldChg chg="del">
        <pc:chgData name="Thomas Nield" userId="e7924354f0a44a8c" providerId="LiveId" clId="{F0A2245F-BBC9-473A-B9DD-AF3DF5CA4B7D}" dt="2020-11-18T04:18:53.766" v="491" actId="2696"/>
        <pc:sldMkLst>
          <pc:docMk/>
          <pc:sldMk cId="0" sldId="265"/>
        </pc:sldMkLst>
      </pc:sldChg>
      <pc:sldChg chg="del">
        <pc:chgData name="Thomas Nield" userId="e7924354f0a44a8c" providerId="LiveId" clId="{F0A2245F-BBC9-473A-B9DD-AF3DF5CA4B7D}" dt="2020-11-18T04:18:53.766" v="491" actId="2696"/>
        <pc:sldMkLst>
          <pc:docMk/>
          <pc:sldMk cId="0" sldId="266"/>
        </pc:sldMkLst>
      </pc:sldChg>
      <pc:sldChg chg="del">
        <pc:chgData name="Thomas Nield" userId="e7924354f0a44a8c" providerId="LiveId" clId="{F0A2245F-BBC9-473A-B9DD-AF3DF5CA4B7D}" dt="2020-11-18T04:18:53.766" v="491" actId="2696"/>
        <pc:sldMkLst>
          <pc:docMk/>
          <pc:sldMk cId="0" sldId="267"/>
        </pc:sldMkLst>
      </pc:sldChg>
      <pc:sldChg chg="del">
        <pc:chgData name="Thomas Nield" userId="e7924354f0a44a8c" providerId="LiveId" clId="{F0A2245F-BBC9-473A-B9DD-AF3DF5CA4B7D}" dt="2020-11-18T04:18:53.766" v="491" actId="2696"/>
        <pc:sldMkLst>
          <pc:docMk/>
          <pc:sldMk cId="0" sldId="268"/>
        </pc:sldMkLst>
      </pc:sldChg>
      <pc:sldChg chg="del">
        <pc:chgData name="Thomas Nield" userId="e7924354f0a44a8c" providerId="LiveId" clId="{F0A2245F-BBC9-473A-B9DD-AF3DF5CA4B7D}" dt="2020-11-18T04:18:53.766" v="491" actId="2696"/>
        <pc:sldMkLst>
          <pc:docMk/>
          <pc:sldMk cId="0" sldId="269"/>
        </pc:sldMkLst>
      </pc:sldChg>
      <pc:sldChg chg="del">
        <pc:chgData name="Thomas Nield" userId="e7924354f0a44a8c" providerId="LiveId" clId="{F0A2245F-BBC9-473A-B9DD-AF3DF5CA4B7D}" dt="2020-11-18T04:18:53.766" v="491" actId="2696"/>
        <pc:sldMkLst>
          <pc:docMk/>
          <pc:sldMk cId="0" sldId="270"/>
        </pc:sldMkLst>
      </pc:sldChg>
      <pc:sldChg chg="modSp mod">
        <pc:chgData name="Thomas Nield" userId="e7924354f0a44a8c" providerId="LiveId" clId="{F0A2245F-BBC9-473A-B9DD-AF3DF5CA4B7D}" dt="2020-11-09T18:10:26.093" v="22" actId="20577"/>
        <pc:sldMkLst>
          <pc:docMk/>
          <pc:sldMk cId="3457616166" sldId="271"/>
        </pc:sldMkLst>
        <pc:spChg chg="mod">
          <ac:chgData name="Thomas Nield" userId="e7924354f0a44a8c" providerId="LiveId" clId="{F0A2245F-BBC9-473A-B9DD-AF3DF5CA4B7D}" dt="2020-11-09T18:10:26.093" v="22" actId="20577"/>
          <ac:spMkLst>
            <pc:docMk/>
            <pc:sldMk cId="3457616166" sldId="271"/>
            <ac:spMk id="38" creationId="{00000000-0000-0000-0000-000000000000}"/>
          </ac:spMkLst>
        </pc:spChg>
      </pc:sldChg>
      <pc:sldChg chg="del">
        <pc:chgData name="Thomas Nield" userId="e7924354f0a44a8c" providerId="LiveId" clId="{F0A2245F-BBC9-473A-B9DD-AF3DF5CA4B7D}" dt="2020-11-18T04:18:53.766" v="491" actId="2696"/>
        <pc:sldMkLst>
          <pc:docMk/>
          <pc:sldMk cId="0" sldId="272"/>
        </pc:sldMkLst>
      </pc:sldChg>
      <pc:sldChg chg="del">
        <pc:chgData name="Thomas Nield" userId="e7924354f0a44a8c" providerId="LiveId" clId="{F0A2245F-BBC9-473A-B9DD-AF3DF5CA4B7D}" dt="2020-11-09T18:36:48.072" v="118" actId="2696"/>
        <pc:sldMkLst>
          <pc:docMk/>
          <pc:sldMk cId="0" sldId="273"/>
        </pc:sldMkLst>
      </pc:sldChg>
      <pc:sldChg chg="modSp">
        <pc:chgData name="Thomas Nield" userId="e7924354f0a44a8c" providerId="LiveId" clId="{F0A2245F-BBC9-473A-B9DD-AF3DF5CA4B7D}" dt="2020-11-09T18:22:33.624" v="94" actId="33524"/>
        <pc:sldMkLst>
          <pc:docMk/>
          <pc:sldMk cId="3465737577" sldId="274"/>
        </pc:sldMkLst>
        <pc:spChg chg="mod">
          <ac:chgData name="Thomas Nield" userId="e7924354f0a44a8c" providerId="LiveId" clId="{F0A2245F-BBC9-473A-B9DD-AF3DF5CA4B7D}" dt="2020-11-09T18:22:33.624" v="94" actId="33524"/>
          <ac:spMkLst>
            <pc:docMk/>
            <pc:sldMk cId="3465737577" sldId="274"/>
            <ac:spMk id="2" creationId="{00000000-0000-0000-0000-000000000000}"/>
          </ac:spMkLst>
        </pc:spChg>
      </pc:sldChg>
      <pc:sldChg chg="del">
        <pc:chgData name="Thomas Nield" userId="e7924354f0a44a8c" providerId="LiveId" clId="{F0A2245F-BBC9-473A-B9DD-AF3DF5CA4B7D}" dt="2020-11-09T18:20:34.711" v="86" actId="47"/>
        <pc:sldMkLst>
          <pc:docMk/>
          <pc:sldMk cId="2890467824" sldId="315"/>
        </pc:sldMkLst>
      </pc:sldChg>
      <pc:sldChg chg="del">
        <pc:chgData name="Thomas Nield" userId="e7924354f0a44a8c" providerId="LiveId" clId="{F0A2245F-BBC9-473A-B9DD-AF3DF5CA4B7D}" dt="2020-11-18T04:18:53.766" v="491" actId="2696"/>
        <pc:sldMkLst>
          <pc:docMk/>
          <pc:sldMk cId="3450774788" sldId="387"/>
        </pc:sldMkLst>
      </pc:sldChg>
      <pc:sldChg chg="del">
        <pc:chgData name="Thomas Nield" userId="e7924354f0a44a8c" providerId="LiveId" clId="{F0A2245F-BBC9-473A-B9DD-AF3DF5CA4B7D}" dt="2020-11-18T04:18:53.766" v="491" actId="2696"/>
        <pc:sldMkLst>
          <pc:docMk/>
          <pc:sldMk cId="1176132062" sldId="388"/>
        </pc:sldMkLst>
      </pc:sldChg>
      <pc:sldChg chg="del">
        <pc:chgData name="Thomas Nield" userId="e7924354f0a44a8c" providerId="LiveId" clId="{F0A2245F-BBC9-473A-B9DD-AF3DF5CA4B7D}" dt="2020-11-09T18:14:39.051" v="25" actId="2696"/>
        <pc:sldMkLst>
          <pc:docMk/>
          <pc:sldMk cId="366082298" sldId="396"/>
        </pc:sldMkLst>
      </pc:sldChg>
      <pc:sldChg chg="add del">
        <pc:chgData name="Thomas Nield" userId="e7924354f0a44a8c" providerId="LiveId" clId="{F0A2245F-BBC9-473A-B9DD-AF3DF5CA4B7D}" dt="2020-11-11T00:39:36.246" v="486" actId="2696"/>
        <pc:sldMkLst>
          <pc:docMk/>
          <pc:sldMk cId="3590663725" sldId="667"/>
        </pc:sldMkLst>
      </pc:sldChg>
      <pc:sldChg chg="add del">
        <pc:chgData name="Thomas Nield" userId="e7924354f0a44a8c" providerId="LiveId" clId="{F0A2245F-BBC9-473A-B9DD-AF3DF5CA4B7D}" dt="2020-11-09T18:17:19.969" v="29" actId="2696"/>
        <pc:sldMkLst>
          <pc:docMk/>
          <pc:sldMk cId="3616804325" sldId="667"/>
        </pc:sldMkLst>
      </pc:sldChg>
      <pc:sldChg chg="add del">
        <pc:chgData name="Thomas Nield" userId="e7924354f0a44a8c" providerId="LiveId" clId="{F0A2245F-BBC9-473A-B9DD-AF3DF5CA4B7D}" dt="2020-11-09T18:17:19.969" v="29" actId="2696"/>
        <pc:sldMkLst>
          <pc:docMk/>
          <pc:sldMk cId="2666167745" sldId="668"/>
        </pc:sldMkLst>
      </pc:sldChg>
      <pc:sldChg chg="add del">
        <pc:chgData name="Thomas Nield" userId="e7924354f0a44a8c" providerId="LiveId" clId="{F0A2245F-BBC9-473A-B9DD-AF3DF5CA4B7D}" dt="2020-11-11T00:39:36.246" v="486" actId="2696"/>
        <pc:sldMkLst>
          <pc:docMk/>
          <pc:sldMk cId="2881050729" sldId="668"/>
        </pc:sldMkLst>
      </pc:sldChg>
      <pc:sldChg chg="del">
        <pc:chgData name="Thomas Nield" userId="e7924354f0a44a8c" providerId="LiveId" clId="{F0A2245F-BBC9-473A-B9DD-AF3DF5CA4B7D}" dt="2020-11-09T18:13:00.162" v="23" actId="47"/>
        <pc:sldMkLst>
          <pc:docMk/>
          <pc:sldMk cId="3209591292" sldId="705"/>
        </pc:sldMkLst>
      </pc:sldChg>
      <pc:sldChg chg="del">
        <pc:chgData name="Thomas Nield" userId="e7924354f0a44a8c" providerId="LiveId" clId="{F0A2245F-BBC9-473A-B9DD-AF3DF5CA4B7D}" dt="2020-11-09T18:13:01.201" v="24" actId="47"/>
        <pc:sldMkLst>
          <pc:docMk/>
          <pc:sldMk cId="1645299507" sldId="706"/>
        </pc:sldMkLst>
      </pc:sldChg>
      <pc:sldChg chg="add del">
        <pc:chgData name="Thomas Nield" userId="e7924354f0a44a8c" providerId="LiveId" clId="{F0A2245F-BBC9-473A-B9DD-AF3DF5CA4B7D}" dt="2020-11-09T18:17:47.594" v="70" actId="18676"/>
        <pc:sldMkLst>
          <pc:docMk/>
          <pc:sldMk cId="1208215125" sldId="709"/>
        </pc:sldMkLst>
      </pc:sldChg>
      <pc:sldChg chg="add del">
        <pc:chgData name="Thomas Nield" userId="e7924354f0a44a8c" providerId="LiveId" clId="{F0A2245F-BBC9-473A-B9DD-AF3DF5CA4B7D}" dt="2020-11-09T18:17:47.594" v="70" actId="18676"/>
        <pc:sldMkLst>
          <pc:docMk/>
          <pc:sldMk cId="2354947956" sldId="712"/>
        </pc:sldMkLst>
      </pc:sldChg>
      <pc:sldChg chg="add del">
        <pc:chgData name="Thomas Nield" userId="e7924354f0a44a8c" providerId="LiveId" clId="{F0A2245F-BBC9-473A-B9DD-AF3DF5CA4B7D}" dt="2020-11-09T18:17:47.594" v="70" actId="18676"/>
        <pc:sldMkLst>
          <pc:docMk/>
          <pc:sldMk cId="347562250" sldId="713"/>
        </pc:sldMkLst>
      </pc:sldChg>
      <pc:sldChg chg="add del">
        <pc:chgData name="Thomas Nield" userId="e7924354f0a44a8c" providerId="LiveId" clId="{F0A2245F-BBC9-473A-B9DD-AF3DF5CA4B7D}" dt="2020-11-09T18:17:47.594" v="70" actId="18676"/>
        <pc:sldMkLst>
          <pc:docMk/>
          <pc:sldMk cId="308138468" sldId="717"/>
        </pc:sldMkLst>
      </pc:sldChg>
      <pc:sldChg chg="add del">
        <pc:chgData name="Thomas Nield" userId="e7924354f0a44a8c" providerId="LiveId" clId="{F0A2245F-BBC9-473A-B9DD-AF3DF5CA4B7D}" dt="2020-11-09T18:17:47.594" v="70" actId="18676"/>
        <pc:sldMkLst>
          <pc:docMk/>
          <pc:sldMk cId="2619146712" sldId="720"/>
        </pc:sldMkLst>
      </pc:sldChg>
      <pc:sldChg chg="add del">
        <pc:chgData name="Thomas Nield" userId="e7924354f0a44a8c" providerId="LiveId" clId="{F0A2245F-BBC9-473A-B9DD-AF3DF5CA4B7D}" dt="2020-11-09T18:17:47.594" v="70" actId="18676"/>
        <pc:sldMkLst>
          <pc:docMk/>
          <pc:sldMk cId="1699723928" sldId="726"/>
        </pc:sldMkLst>
      </pc:sldChg>
      <pc:sldChg chg="add del">
        <pc:chgData name="Thomas Nield" userId="e7924354f0a44a8c" providerId="LiveId" clId="{F0A2245F-BBC9-473A-B9DD-AF3DF5CA4B7D}" dt="2020-11-09T18:17:47.594" v="70" actId="18676"/>
        <pc:sldMkLst>
          <pc:docMk/>
          <pc:sldMk cId="4184096076" sldId="727"/>
        </pc:sldMkLst>
      </pc:sldChg>
      <pc:sldChg chg="add del">
        <pc:chgData name="Thomas Nield" userId="e7924354f0a44a8c" providerId="LiveId" clId="{F0A2245F-BBC9-473A-B9DD-AF3DF5CA4B7D}" dt="2020-11-09T18:17:47.594" v="70" actId="18676"/>
        <pc:sldMkLst>
          <pc:docMk/>
          <pc:sldMk cId="3040680952" sldId="729"/>
        </pc:sldMkLst>
      </pc:sldChg>
      <pc:sldChg chg="addSp delSp modSp mod">
        <pc:chgData name="Thomas Nield" userId="e7924354f0a44a8c" providerId="LiveId" clId="{F0A2245F-BBC9-473A-B9DD-AF3DF5CA4B7D}" dt="2020-11-09T18:23:31.687" v="100" actId="478"/>
        <pc:sldMkLst>
          <pc:docMk/>
          <pc:sldMk cId="414096736" sldId="748"/>
        </pc:sldMkLst>
        <pc:graphicFrameChg chg="add del">
          <ac:chgData name="Thomas Nield" userId="e7924354f0a44a8c" providerId="LiveId" clId="{F0A2245F-BBC9-473A-B9DD-AF3DF5CA4B7D}" dt="2020-11-09T18:23:31.687" v="100" actId="478"/>
          <ac:graphicFrameMkLst>
            <pc:docMk/>
            <pc:sldMk cId="414096736" sldId="748"/>
            <ac:graphicFrameMk id="20" creationId="{483150D7-830A-4916-80E1-56EE6603AA37}"/>
          </ac:graphicFrameMkLst>
        </pc:graphicFrameChg>
        <pc:picChg chg="add del mod">
          <ac:chgData name="Thomas Nield" userId="e7924354f0a44a8c" providerId="LiveId" clId="{F0A2245F-BBC9-473A-B9DD-AF3DF5CA4B7D}" dt="2020-11-09T18:23:31.288" v="99" actId="22"/>
          <ac:picMkLst>
            <pc:docMk/>
            <pc:sldMk cId="414096736" sldId="748"/>
            <ac:picMk id="5" creationId="{A39E4D09-17E8-4886-A34B-84A3321A5B37}"/>
          </ac:picMkLst>
        </pc:picChg>
      </pc:sldChg>
      <pc:sldChg chg="del">
        <pc:chgData name="Thomas Nield" userId="e7924354f0a44a8c" providerId="LiveId" clId="{F0A2245F-BBC9-473A-B9DD-AF3DF5CA4B7D}" dt="2020-11-09T18:24:00.089" v="101" actId="47"/>
        <pc:sldMkLst>
          <pc:docMk/>
          <pc:sldMk cId="1273124419" sldId="750"/>
        </pc:sldMkLst>
      </pc:sldChg>
      <pc:sldChg chg="modSp mod">
        <pc:chgData name="Thomas Nield" userId="e7924354f0a44a8c" providerId="LiveId" clId="{F0A2245F-BBC9-473A-B9DD-AF3DF5CA4B7D}" dt="2020-11-09T18:17:36.013" v="69" actId="5793"/>
        <pc:sldMkLst>
          <pc:docMk/>
          <pc:sldMk cId="3984140580" sldId="762"/>
        </pc:sldMkLst>
        <pc:spChg chg="mod">
          <ac:chgData name="Thomas Nield" userId="e7924354f0a44a8c" providerId="LiveId" clId="{F0A2245F-BBC9-473A-B9DD-AF3DF5CA4B7D}" dt="2020-11-09T18:17:36.013" v="69" actId="5793"/>
          <ac:spMkLst>
            <pc:docMk/>
            <pc:sldMk cId="3984140580" sldId="762"/>
            <ac:spMk id="7" creationId="{905C4FA6-CDFE-4A2F-BD23-D4A167E45536}"/>
          </ac:spMkLst>
        </pc:spChg>
      </pc:sldChg>
      <pc:sldChg chg="del">
        <pc:chgData name="Thomas Nield" userId="e7924354f0a44a8c" providerId="LiveId" clId="{F0A2245F-BBC9-473A-B9DD-AF3DF5CA4B7D}" dt="2020-11-09T18:29:27.742" v="103" actId="2696"/>
        <pc:sldMkLst>
          <pc:docMk/>
          <pc:sldMk cId="1856542161" sldId="764"/>
        </pc:sldMkLst>
      </pc:sldChg>
      <pc:sldChg chg="modSp add mod">
        <pc:chgData name="Thomas Nield" userId="e7924354f0a44a8c" providerId="LiveId" clId="{F0A2245F-BBC9-473A-B9DD-AF3DF5CA4B7D}" dt="2020-11-18T04:19:57.350" v="503" actId="20577"/>
        <pc:sldMkLst>
          <pc:docMk/>
          <pc:sldMk cId="1978059811" sldId="764"/>
        </pc:sldMkLst>
        <pc:spChg chg="mod">
          <ac:chgData name="Thomas Nield" userId="e7924354f0a44a8c" providerId="LiveId" clId="{F0A2245F-BBC9-473A-B9DD-AF3DF5CA4B7D}" dt="2020-11-18T04:19:57.350" v="503" actId="20577"/>
          <ac:spMkLst>
            <pc:docMk/>
            <pc:sldMk cId="1978059811" sldId="764"/>
            <ac:spMk id="3" creationId="{6E3CB605-5288-44EF-8621-E5EC729DA890}"/>
          </ac:spMkLst>
        </pc:spChg>
      </pc:sldChg>
      <pc:sldChg chg="modSp add mod">
        <pc:chgData name="Thomas Nield" userId="e7924354f0a44a8c" providerId="LiveId" clId="{F0A2245F-BBC9-473A-B9DD-AF3DF5CA4B7D}" dt="2020-11-18T04:19:49.846" v="501" actId="20577"/>
        <pc:sldMkLst>
          <pc:docMk/>
          <pc:sldMk cId="1004933445" sldId="765"/>
        </pc:sldMkLst>
        <pc:spChg chg="mod">
          <ac:chgData name="Thomas Nield" userId="e7924354f0a44a8c" providerId="LiveId" clId="{F0A2245F-BBC9-473A-B9DD-AF3DF5CA4B7D}" dt="2020-11-09T18:30:02.896" v="111" actId="6549"/>
          <ac:spMkLst>
            <pc:docMk/>
            <pc:sldMk cId="1004933445" sldId="765"/>
            <ac:spMk id="2" creationId="{CDCFD4ED-611F-4FFA-95BA-2C9DD8A13251}"/>
          </ac:spMkLst>
        </pc:spChg>
        <pc:spChg chg="mod">
          <ac:chgData name="Thomas Nield" userId="e7924354f0a44a8c" providerId="LiveId" clId="{F0A2245F-BBC9-473A-B9DD-AF3DF5CA4B7D}" dt="2020-11-18T04:19:49.846" v="501" actId="20577"/>
          <ac:spMkLst>
            <pc:docMk/>
            <pc:sldMk cId="1004933445" sldId="765"/>
            <ac:spMk id="3" creationId="{6E3CB605-5288-44EF-8621-E5EC729DA890}"/>
          </ac:spMkLst>
        </pc:spChg>
      </pc:sldChg>
      <pc:sldChg chg="del">
        <pc:chgData name="Thomas Nield" userId="e7924354f0a44a8c" providerId="LiveId" clId="{F0A2245F-BBC9-473A-B9DD-AF3DF5CA4B7D}" dt="2020-11-09T18:29:27.742" v="103" actId="2696"/>
        <pc:sldMkLst>
          <pc:docMk/>
          <pc:sldMk cId="1217429146" sldId="765"/>
        </pc:sldMkLst>
      </pc:sldChg>
      <pc:sldChg chg="modSp add mod">
        <pc:chgData name="Thomas Nield" userId="e7924354f0a44a8c" providerId="LiveId" clId="{F0A2245F-BBC9-473A-B9DD-AF3DF5CA4B7D}" dt="2020-11-18T04:20:04.080" v="505" actId="6549"/>
        <pc:sldMkLst>
          <pc:docMk/>
          <pc:sldMk cId="1255867668" sldId="766"/>
        </pc:sldMkLst>
        <pc:spChg chg="mod">
          <ac:chgData name="Thomas Nield" userId="e7924354f0a44a8c" providerId="LiveId" clId="{F0A2245F-BBC9-473A-B9DD-AF3DF5CA4B7D}" dt="2020-11-18T04:20:04.080" v="505" actId="6549"/>
          <ac:spMkLst>
            <pc:docMk/>
            <pc:sldMk cId="1255867668" sldId="766"/>
            <ac:spMk id="3" creationId="{6E3CB605-5288-44EF-8621-E5EC729DA890}"/>
          </ac:spMkLst>
        </pc:spChg>
      </pc:sldChg>
      <pc:sldChg chg="del">
        <pc:chgData name="Thomas Nield" userId="e7924354f0a44a8c" providerId="LiveId" clId="{F0A2245F-BBC9-473A-B9DD-AF3DF5CA4B7D}" dt="2020-11-09T18:31:13.903" v="112" actId="2696"/>
        <pc:sldMkLst>
          <pc:docMk/>
          <pc:sldMk cId="2688048512" sldId="766"/>
        </pc:sldMkLst>
      </pc:sldChg>
      <pc:sldChg chg="del">
        <pc:chgData name="Thomas Nield" userId="e7924354f0a44a8c" providerId="LiveId" clId="{F0A2245F-BBC9-473A-B9DD-AF3DF5CA4B7D}" dt="2020-11-09T18:31:13.903" v="112" actId="2696"/>
        <pc:sldMkLst>
          <pc:docMk/>
          <pc:sldMk cId="1153752210" sldId="767"/>
        </pc:sldMkLst>
      </pc:sldChg>
      <pc:sldChg chg="modSp add mod">
        <pc:chgData name="Thomas Nield" userId="e7924354f0a44a8c" providerId="LiveId" clId="{F0A2245F-BBC9-473A-B9DD-AF3DF5CA4B7D}" dt="2020-11-18T04:20:08.161" v="508" actId="20577"/>
        <pc:sldMkLst>
          <pc:docMk/>
          <pc:sldMk cId="1961101225" sldId="767"/>
        </pc:sldMkLst>
        <pc:spChg chg="mod">
          <ac:chgData name="Thomas Nield" userId="e7924354f0a44a8c" providerId="LiveId" clId="{F0A2245F-BBC9-473A-B9DD-AF3DF5CA4B7D}" dt="2020-11-18T04:20:08.161" v="508" actId="20577"/>
          <ac:spMkLst>
            <pc:docMk/>
            <pc:sldMk cId="1961101225" sldId="767"/>
            <ac:spMk id="3" creationId="{6E3CB605-5288-44EF-8621-E5EC729DA890}"/>
          </ac:spMkLst>
        </pc:spChg>
      </pc:sldChg>
      <pc:sldChg chg="add del">
        <pc:chgData name="Thomas Nield" userId="e7924354f0a44a8c" providerId="LiveId" clId="{F0A2245F-BBC9-473A-B9DD-AF3DF5CA4B7D}" dt="2020-11-09T18:31:55.908" v="116" actId="2696"/>
        <pc:sldMkLst>
          <pc:docMk/>
          <pc:sldMk cId="1656059096" sldId="768"/>
        </pc:sldMkLst>
      </pc:sldChg>
      <pc:sldChg chg="del">
        <pc:chgData name="Thomas Nield" userId="e7924354f0a44a8c" providerId="LiveId" clId="{F0A2245F-BBC9-473A-B9DD-AF3DF5CA4B7D}" dt="2020-11-09T18:31:37.195" v="114" actId="2696"/>
        <pc:sldMkLst>
          <pc:docMk/>
          <pc:sldMk cId="2597751417" sldId="768"/>
        </pc:sldMkLst>
      </pc:sldChg>
      <pc:sldChg chg="modSp add mod">
        <pc:chgData name="Thomas Nield" userId="e7924354f0a44a8c" providerId="LiveId" clId="{F0A2245F-BBC9-473A-B9DD-AF3DF5CA4B7D}" dt="2020-11-18T04:20:18.734" v="512" actId="20577"/>
        <pc:sldMkLst>
          <pc:docMk/>
          <pc:sldMk cId="3387417389" sldId="768"/>
        </pc:sldMkLst>
        <pc:spChg chg="mod">
          <ac:chgData name="Thomas Nield" userId="e7924354f0a44a8c" providerId="LiveId" clId="{F0A2245F-BBC9-473A-B9DD-AF3DF5CA4B7D}" dt="2020-11-18T04:20:18.734" v="512" actId="20577"/>
          <ac:spMkLst>
            <pc:docMk/>
            <pc:sldMk cId="3387417389" sldId="768"/>
            <ac:spMk id="3" creationId="{6E3CB605-5288-44EF-8621-E5EC729DA890}"/>
          </ac:spMkLst>
        </pc:spChg>
      </pc:sldChg>
      <pc:sldChg chg="modSp add mod">
        <pc:chgData name="Thomas Nield" userId="e7924354f0a44a8c" providerId="LiveId" clId="{F0A2245F-BBC9-473A-B9DD-AF3DF5CA4B7D}" dt="2020-11-18T04:20:15.763" v="510" actId="20577"/>
        <pc:sldMkLst>
          <pc:docMk/>
          <pc:sldMk cId="25734307" sldId="769"/>
        </pc:sldMkLst>
        <pc:spChg chg="mod">
          <ac:chgData name="Thomas Nield" userId="e7924354f0a44a8c" providerId="LiveId" clId="{F0A2245F-BBC9-473A-B9DD-AF3DF5CA4B7D}" dt="2020-11-18T04:20:15.763" v="510" actId="20577"/>
          <ac:spMkLst>
            <pc:docMk/>
            <pc:sldMk cId="25734307" sldId="769"/>
            <ac:spMk id="3" creationId="{6E3CB605-5288-44EF-8621-E5EC729DA890}"/>
          </ac:spMkLst>
        </pc:spChg>
      </pc:sldChg>
      <pc:sldChg chg="add del">
        <pc:chgData name="Thomas Nield" userId="e7924354f0a44a8c" providerId="LiveId" clId="{F0A2245F-BBC9-473A-B9DD-AF3DF5CA4B7D}" dt="2020-11-09T18:31:55.908" v="116" actId="2696"/>
        <pc:sldMkLst>
          <pc:docMk/>
          <pc:sldMk cId="1450757010" sldId="769"/>
        </pc:sldMkLst>
      </pc:sldChg>
      <pc:sldChg chg="del">
        <pc:chgData name="Thomas Nield" userId="e7924354f0a44a8c" providerId="LiveId" clId="{F0A2245F-BBC9-473A-B9DD-AF3DF5CA4B7D}" dt="2020-11-09T18:31:37.195" v="114" actId="2696"/>
        <pc:sldMkLst>
          <pc:docMk/>
          <pc:sldMk cId="2360637396" sldId="769"/>
        </pc:sldMkLst>
      </pc:sldChg>
      <pc:sldChg chg="add del">
        <pc:chgData name="Thomas Nield" userId="e7924354f0a44a8c" providerId="LiveId" clId="{F0A2245F-BBC9-473A-B9DD-AF3DF5CA4B7D}" dt="2020-11-09T18:17:19.969" v="29" actId="2696"/>
        <pc:sldMkLst>
          <pc:docMk/>
          <pc:sldMk cId="510352402" sldId="771"/>
        </pc:sldMkLst>
      </pc:sldChg>
      <pc:sldChg chg="add del">
        <pc:chgData name="Thomas Nield" userId="e7924354f0a44a8c" providerId="LiveId" clId="{F0A2245F-BBC9-473A-B9DD-AF3DF5CA4B7D}" dt="2020-11-11T00:39:36.246" v="486" actId="2696"/>
        <pc:sldMkLst>
          <pc:docMk/>
          <pc:sldMk cId="2819856866" sldId="771"/>
        </pc:sldMkLst>
      </pc:sldChg>
      <pc:sldChg chg="add del">
        <pc:chgData name="Thomas Nield" userId="e7924354f0a44a8c" providerId="LiveId" clId="{F0A2245F-BBC9-473A-B9DD-AF3DF5CA4B7D}" dt="2020-11-09T18:17:19.969" v="29" actId="2696"/>
        <pc:sldMkLst>
          <pc:docMk/>
          <pc:sldMk cId="178852780" sldId="772"/>
        </pc:sldMkLst>
      </pc:sldChg>
      <pc:sldChg chg="add del">
        <pc:chgData name="Thomas Nield" userId="e7924354f0a44a8c" providerId="LiveId" clId="{F0A2245F-BBC9-473A-B9DD-AF3DF5CA4B7D}" dt="2020-11-11T00:39:36.246" v="486" actId="2696"/>
        <pc:sldMkLst>
          <pc:docMk/>
          <pc:sldMk cId="909036002" sldId="772"/>
        </pc:sldMkLst>
      </pc:sldChg>
      <pc:sldChg chg="add del">
        <pc:chgData name="Thomas Nield" userId="e7924354f0a44a8c" providerId="LiveId" clId="{F0A2245F-BBC9-473A-B9DD-AF3DF5CA4B7D}" dt="2020-11-09T18:17:19.969" v="29" actId="2696"/>
        <pc:sldMkLst>
          <pc:docMk/>
          <pc:sldMk cId="2460937013" sldId="773"/>
        </pc:sldMkLst>
      </pc:sldChg>
      <pc:sldChg chg="add del">
        <pc:chgData name="Thomas Nield" userId="e7924354f0a44a8c" providerId="LiveId" clId="{F0A2245F-BBC9-473A-B9DD-AF3DF5CA4B7D}" dt="2020-11-11T00:39:36.246" v="486" actId="2696"/>
        <pc:sldMkLst>
          <pc:docMk/>
          <pc:sldMk cId="3901351303" sldId="773"/>
        </pc:sldMkLst>
      </pc:sldChg>
      <pc:sldChg chg="add del">
        <pc:chgData name="Thomas Nield" userId="e7924354f0a44a8c" providerId="LiveId" clId="{F0A2245F-BBC9-473A-B9DD-AF3DF5CA4B7D}" dt="2020-11-09T18:17:47.594" v="70" actId="18676"/>
        <pc:sldMkLst>
          <pc:docMk/>
          <pc:sldMk cId="2666642959" sldId="774"/>
        </pc:sldMkLst>
      </pc:sldChg>
      <pc:sldChg chg="add del">
        <pc:chgData name="Thomas Nield" userId="e7924354f0a44a8c" providerId="LiveId" clId="{F0A2245F-BBC9-473A-B9DD-AF3DF5CA4B7D}" dt="2020-11-09T18:17:47.594" v="70" actId="18676"/>
        <pc:sldMkLst>
          <pc:docMk/>
          <pc:sldMk cId="2220702700" sldId="775"/>
        </pc:sldMkLst>
      </pc:sldChg>
      <pc:sldChg chg="add del">
        <pc:chgData name="Thomas Nield" userId="e7924354f0a44a8c" providerId="LiveId" clId="{F0A2245F-BBC9-473A-B9DD-AF3DF5CA4B7D}" dt="2020-11-09T18:17:47.594" v="70" actId="18676"/>
        <pc:sldMkLst>
          <pc:docMk/>
          <pc:sldMk cId="1775883808" sldId="776"/>
        </pc:sldMkLst>
      </pc:sldChg>
      <pc:sldChg chg="add del">
        <pc:chgData name="Thomas Nield" userId="e7924354f0a44a8c" providerId="LiveId" clId="{F0A2245F-BBC9-473A-B9DD-AF3DF5CA4B7D}" dt="2020-11-09T18:17:47.594" v="70" actId="18676"/>
        <pc:sldMkLst>
          <pc:docMk/>
          <pc:sldMk cId="3432152658" sldId="777"/>
        </pc:sldMkLst>
      </pc:sldChg>
      <pc:sldChg chg="add del">
        <pc:chgData name="Thomas Nield" userId="e7924354f0a44a8c" providerId="LiveId" clId="{F0A2245F-BBC9-473A-B9DD-AF3DF5CA4B7D}" dt="2020-11-09T18:17:47.594" v="70" actId="18676"/>
        <pc:sldMkLst>
          <pc:docMk/>
          <pc:sldMk cId="1287931648" sldId="779"/>
        </pc:sldMkLst>
      </pc:sldChg>
      <pc:sldChg chg="add del">
        <pc:chgData name="Thomas Nield" userId="e7924354f0a44a8c" providerId="LiveId" clId="{F0A2245F-BBC9-473A-B9DD-AF3DF5CA4B7D}" dt="2020-11-09T18:17:47.594" v="70" actId="18676"/>
        <pc:sldMkLst>
          <pc:docMk/>
          <pc:sldMk cId="4084785357" sldId="780"/>
        </pc:sldMkLst>
      </pc:sldChg>
      <pc:sldChg chg="add del">
        <pc:chgData name="Thomas Nield" userId="e7924354f0a44a8c" providerId="LiveId" clId="{F0A2245F-BBC9-473A-B9DD-AF3DF5CA4B7D}" dt="2020-11-09T18:17:47.594" v="70" actId="18676"/>
        <pc:sldMkLst>
          <pc:docMk/>
          <pc:sldMk cId="201684379" sldId="781"/>
        </pc:sldMkLst>
      </pc:sldChg>
      <pc:sldChg chg="add del">
        <pc:chgData name="Thomas Nield" userId="e7924354f0a44a8c" providerId="LiveId" clId="{F0A2245F-BBC9-473A-B9DD-AF3DF5CA4B7D}" dt="2020-11-09T18:17:47.594" v="70" actId="18676"/>
        <pc:sldMkLst>
          <pc:docMk/>
          <pc:sldMk cId="609676080" sldId="782"/>
        </pc:sldMkLst>
      </pc:sldChg>
      <pc:sldChg chg="add del">
        <pc:chgData name="Thomas Nield" userId="e7924354f0a44a8c" providerId="LiveId" clId="{F0A2245F-BBC9-473A-B9DD-AF3DF5CA4B7D}" dt="2020-11-09T18:17:47.594" v="70" actId="18676"/>
        <pc:sldMkLst>
          <pc:docMk/>
          <pc:sldMk cId="1235241924" sldId="783"/>
        </pc:sldMkLst>
      </pc:sldChg>
      <pc:sldChg chg="add del">
        <pc:chgData name="Thomas Nield" userId="e7924354f0a44a8c" providerId="LiveId" clId="{F0A2245F-BBC9-473A-B9DD-AF3DF5CA4B7D}" dt="2020-11-09T18:17:47.594" v="70" actId="18676"/>
        <pc:sldMkLst>
          <pc:docMk/>
          <pc:sldMk cId="3024656510" sldId="784"/>
        </pc:sldMkLst>
      </pc:sldChg>
      <pc:sldChg chg="add del">
        <pc:chgData name="Thomas Nield" userId="e7924354f0a44a8c" providerId="LiveId" clId="{F0A2245F-BBC9-473A-B9DD-AF3DF5CA4B7D}" dt="2020-11-09T18:17:47.594" v="70" actId="18676"/>
        <pc:sldMkLst>
          <pc:docMk/>
          <pc:sldMk cId="1746950796" sldId="785"/>
        </pc:sldMkLst>
      </pc:sldChg>
      <pc:sldChg chg="addSp delSp modSp mod">
        <pc:chgData name="Thomas Nield" userId="e7924354f0a44a8c" providerId="LiveId" clId="{F0A2245F-BBC9-473A-B9DD-AF3DF5CA4B7D}" dt="2020-11-11T00:14:58.353" v="438" actId="1076"/>
        <pc:sldMkLst>
          <pc:docMk/>
          <pc:sldMk cId="532938924" sldId="790"/>
        </pc:sldMkLst>
        <pc:spChg chg="mod">
          <ac:chgData name="Thomas Nield" userId="e7924354f0a44a8c" providerId="LiveId" clId="{F0A2245F-BBC9-473A-B9DD-AF3DF5CA4B7D}" dt="2020-11-11T00:14:28.423" v="431" actId="20577"/>
          <ac:spMkLst>
            <pc:docMk/>
            <pc:sldMk cId="532938924" sldId="790"/>
            <ac:spMk id="2" creationId="{B4658206-F14E-402B-88B2-28031AFD30C6}"/>
          </ac:spMkLst>
        </pc:spChg>
        <pc:spChg chg="add mod">
          <ac:chgData name="Thomas Nield" userId="e7924354f0a44a8c" providerId="LiveId" clId="{F0A2245F-BBC9-473A-B9DD-AF3DF5CA4B7D}" dt="2020-11-11T00:14:58.353" v="438" actId="1076"/>
          <ac:spMkLst>
            <pc:docMk/>
            <pc:sldMk cId="532938924" sldId="790"/>
            <ac:spMk id="3" creationId="{04472EE9-BAC5-4DCD-A61E-533A52F65B45}"/>
          </ac:spMkLst>
        </pc:spChg>
        <pc:spChg chg="del">
          <ac:chgData name="Thomas Nield" userId="e7924354f0a44a8c" providerId="LiveId" clId="{F0A2245F-BBC9-473A-B9DD-AF3DF5CA4B7D}" dt="2020-11-11T00:14:05.319" v="413" actId="478"/>
          <ac:spMkLst>
            <pc:docMk/>
            <pc:sldMk cId="532938924" sldId="790"/>
            <ac:spMk id="4" creationId="{5A0B4C54-236F-41DC-9B80-8D9D5A094031}"/>
          </ac:spMkLst>
        </pc:spChg>
        <pc:spChg chg="del">
          <ac:chgData name="Thomas Nield" userId="e7924354f0a44a8c" providerId="LiveId" clId="{F0A2245F-BBC9-473A-B9DD-AF3DF5CA4B7D}" dt="2020-11-11T00:14:07.110" v="414" actId="478"/>
          <ac:spMkLst>
            <pc:docMk/>
            <pc:sldMk cId="532938924" sldId="790"/>
            <ac:spMk id="5" creationId="{00205FF7-D631-49E4-B3F3-180311969DD7}"/>
          </ac:spMkLst>
        </pc:spChg>
        <pc:spChg chg="add mod">
          <ac:chgData name="Thomas Nield" userId="e7924354f0a44a8c" providerId="LiveId" clId="{F0A2245F-BBC9-473A-B9DD-AF3DF5CA4B7D}" dt="2020-11-11T00:14:53.548" v="437" actId="1076"/>
          <ac:spMkLst>
            <pc:docMk/>
            <pc:sldMk cId="532938924" sldId="790"/>
            <ac:spMk id="7" creationId="{43C6276B-C158-4C46-8B7B-3E804E9B2F29}"/>
          </ac:spMkLst>
        </pc:spChg>
      </pc:sldChg>
      <pc:sldChg chg="del">
        <pc:chgData name="Thomas Nield" userId="e7924354f0a44a8c" providerId="LiveId" clId="{F0A2245F-BBC9-473A-B9DD-AF3DF5CA4B7D}" dt="2020-11-09T18:19:06.651" v="71" actId="47"/>
        <pc:sldMkLst>
          <pc:docMk/>
          <pc:sldMk cId="4235715355" sldId="792"/>
        </pc:sldMkLst>
      </pc:sldChg>
      <pc:sldChg chg="del">
        <pc:chgData name="Thomas Nield" userId="e7924354f0a44a8c" providerId="LiveId" clId="{F0A2245F-BBC9-473A-B9DD-AF3DF5CA4B7D}" dt="2020-11-09T18:19:06.651" v="71" actId="47"/>
        <pc:sldMkLst>
          <pc:docMk/>
          <pc:sldMk cId="2134767163" sldId="793"/>
        </pc:sldMkLst>
      </pc:sldChg>
      <pc:sldChg chg="del">
        <pc:chgData name="Thomas Nield" userId="e7924354f0a44a8c" providerId="LiveId" clId="{F0A2245F-BBC9-473A-B9DD-AF3DF5CA4B7D}" dt="2020-11-09T18:19:06.651" v="71" actId="47"/>
        <pc:sldMkLst>
          <pc:docMk/>
          <pc:sldMk cId="2169373078" sldId="794"/>
        </pc:sldMkLst>
      </pc:sldChg>
      <pc:sldChg chg="del">
        <pc:chgData name="Thomas Nield" userId="e7924354f0a44a8c" providerId="LiveId" clId="{F0A2245F-BBC9-473A-B9DD-AF3DF5CA4B7D}" dt="2020-11-09T18:19:06.651" v="71" actId="47"/>
        <pc:sldMkLst>
          <pc:docMk/>
          <pc:sldMk cId="2968946730" sldId="795"/>
        </pc:sldMkLst>
      </pc:sldChg>
      <pc:sldChg chg="addSp delSp modSp mod">
        <pc:chgData name="Thomas Nield" userId="e7924354f0a44a8c" providerId="LiveId" clId="{F0A2245F-BBC9-473A-B9DD-AF3DF5CA4B7D}" dt="2020-11-11T00:42:38.845" v="490" actId="20577"/>
        <pc:sldMkLst>
          <pc:docMk/>
          <pc:sldMk cId="3742646062" sldId="796"/>
        </pc:sldMkLst>
        <pc:spChg chg="mod">
          <ac:chgData name="Thomas Nield" userId="e7924354f0a44a8c" providerId="LiveId" clId="{F0A2245F-BBC9-473A-B9DD-AF3DF5CA4B7D}" dt="2020-11-11T00:30:44.580" v="453" actId="20577"/>
          <ac:spMkLst>
            <pc:docMk/>
            <pc:sldMk cId="3742646062" sldId="796"/>
            <ac:spMk id="2" creationId="{82E82CE6-2318-4A52-9A5E-D3A47B03AD53}"/>
          </ac:spMkLst>
        </pc:spChg>
        <pc:spChg chg="del">
          <ac:chgData name="Thomas Nield" userId="e7924354f0a44a8c" providerId="LiveId" clId="{F0A2245F-BBC9-473A-B9DD-AF3DF5CA4B7D}" dt="2020-11-11T00:30:23.923" v="439" actId="478"/>
          <ac:spMkLst>
            <pc:docMk/>
            <pc:sldMk cId="3742646062" sldId="796"/>
            <ac:spMk id="4" creationId="{6B60514C-D211-4C8F-A114-E91E10227268}"/>
          </ac:spMkLst>
        </pc:spChg>
        <pc:spChg chg="del">
          <ac:chgData name="Thomas Nield" userId="e7924354f0a44a8c" providerId="LiveId" clId="{F0A2245F-BBC9-473A-B9DD-AF3DF5CA4B7D}" dt="2020-11-11T00:30:26.843" v="441" actId="478"/>
          <ac:spMkLst>
            <pc:docMk/>
            <pc:sldMk cId="3742646062" sldId="796"/>
            <ac:spMk id="5" creationId="{753A1801-908A-412B-A733-D9B17206A375}"/>
          </ac:spMkLst>
        </pc:spChg>
        <pc:spChg chg="add mod">
          <ac:chgData name="Thomas Nield" userId="e7924354f0a44a8c" providerId="LiveId" clId="{F0A2245F-BBC9-473A-B9DD-AF3DF5CA4B7D}" dt="2020-11-11T00:42:38.845" v="490" actId="20577"/>
          <ac:spMkLst>
            <pc:docMk/>
            <pc:sldMk cId="3742646062" sldId="796"/>
            <ac:spMk id="6" creationId="{C789245B-6FBD-48F8-96BC-71FA3F89CB7D}"/>
          </ac:spMkLst>
        </pc:spChg>
        <pc:picChg chg="add del">
          <ac:chgData name="Thomas Nield" userId="e7924354f0a44a8c" providerId="LiveId" clId="{F0A2245F-BBC9-473A-B9DD-AF3DF5CA4B7D}" dt="2020-11-09T18:44:10.540" v="358" actId="22"/>
          <ac:picMkLst>
            <pc:docMk/>
            <pc:sldMk cId="3742646062" sldId="796"/>
            <ac:picMk id="7" creationId="{A7C70687-4A2A-42BD-85EF-EC9E396F6A43}"/>
          </ac:picMkLst>
        </pc:picChg>
        <pc:picChg chg="add">
          <ac:chgData name="Thomas Nield" userId="e7924354f0a44a8c" providerId="LiveId" clId="{F0A2245F-BBC9-473A-B9DD-AF3DF5CA4B7D}" dt="2020-11-11T00:31:02.468" v="454" actId="22"/>
          <ac:picMkLst>
            <pc:docMk/>
            <pc:sldMk cId="3742646062" sldId="796"/>
            <ac:picMk id="8" creationId="{CF4DEEE7-104E-48F5-9C9D-2A99CEC03F1F}"/>
          </ac:picMkLst>
        </pc:picChg>
        <pc:picChg chg="add del">
          <ac:chgData name="Thomas Nield" userId="e7924354f0a44a8c" providerId="LiveId" clId="{F0A2245F-BBC9-473A-B9DD-AF3DF5CA4B7D}" dt="2020-11-09T18:44:25.962" v="360" actId="22"/>
          <ac:picMkLst>
            <pc:docMk/>
            <pc:sldMk cId="3742646062" sldId="796"/>
            <ac:picMk id="9" creationId="{9EB11BAC-71D2-4F75-B2A0-F1F6F902FFC2}"/>
          </ac:picMkLst>
        </pc:picChg>
      </pc:sldChg>
      <pc:sldChg chg="del">
        <pc:chgData name="Thomas Nield" userId="e7924354f0a44a8c" providerId="LiveId" clId="{F0A2245F-BBC9-473A-B9DD-AF3DF5CA4B7D}" dt="2020-11-09T18:19:17.192" v="72" actId="47"/>
        <pc:sldMkLst>
          <pc:docMk/>
          <pc:sldMk cId="1490931808" sldId="797"/>
        </pc:sldMkLst>
      </pc:sldChg>
      <pc:sldChg chg="modSp mod">
        <pc:chgData name="Thomas Nield" userId="e7924354f0a44a8c" providerId="LiveId" clId="{F0A2245F-BBC9-473A-B9DD-AF3DF5CA4B7D}" dt="2020-11-18T04:19:21.499" v="495" actId="20577"/>
        <pc:sldMkLst>
          <pc:docMk/>
          <pc:sldMk cId="2718740642" sldId="802"/>
        </pc:sldMkLst>
        <pc:spChg chg="mod">
          <ac:chgData name="Thomas Nield" userId="e7924354f0a44a8c" providerId="LiveId" clId="{F0A2245F-BBC9-473A-B9DD-AF3DF5CA4B7D}" dt="2020-11-18T04:19:21.499" v="495" actId="20577"/>
          <ac:spMkLst>
            <pc:docMk/>
            <pc:sldMk cId="2718740642" sldId="802"/>
            <ac:spMk id="2" creationId="{FD63DA8A-AF80-493F-B287-B31CBF10AAF3}"/>
          </ac:spMkLst>
        </pc:spChg>
      </pc:sldChg>
      <pc:sldChg chg="addSp delSp modSp mod">
        <pc:chgData name="Thomas Nield" userId="e7924354f0a44a8c" providerId="LiveId" clId="{F0A2245F-BBC9-473A-B9DD-AF3DF5CA4B7D}" dt="2020-11-18T04:19:16.982" v="493" actId="20577"/>
        <pc:sldMkLst>
          <pc:docMk/>
          <pc:sldMk cId="1768690738" sldId="803"/>
        </pc:sldMkLst>
        <pc:spChg chg="mod">
          <ac:chgData name="Thomas Nield" userId="e7924354f0a44a8c" providerId="LiveId" clId="{F0A2245F-BBC9-473A-B9DD-AF3DF5CA4B7D}" dt="2020-11-18T04:19:16.982" v="493" actId="20577"/>
          <ac:spMkLst>
            <pc:docMk/>
            <pc:sldMk cId="1768690738" sldId="803"/>
            <ac:spMk id="2" creationId="{FD63DA8A-AF80-493F-B287-B31CBF10AAF3}"/>
          </ac:spMkLst>
        </pc:spChg>
        <pc:spChg chg="add mod">
          <ac:chgData name="Thomas Nield" userId="e7924354f0a44a8c" providerId="LiveId" clId="{F0A2245F-BBC9-473A-B9DD-AF3DF5CA4B7D}" dt="2020-11-11T00:33:32.822" v="466" actId="20577"/>
          <ac:spMkLst>
            <pc:docMk/>
            <pc:sldMk cId="1768690738" sldId="803"/>
            <ac:spMk id="4" creationId="{087FC500-ADB9-4CC2-A301-43692478EE01}"/>
          </ac:spMkLst>
        </pc:spChg>
        <pc:spChg chg="del mod">
          <ac:chgData name="Thomas Nield" userId="e7924354f0a44a8c" providerId="LiveId" clId="{F0A2245F-BBC9-473A-B9DD-AF3DF5CA4B7D}" dt="2020-11-11T00:33:36.186" v="467" actId="478"/>
          <ac:spMkLst>
            <pc:docMk/>
            <pc:sldMk cId="1768690738" sldId="803"/>
            <ac:spMk id="6" creationId="{2FC5F457-5F83-4300-9DBF-EF40523FD50B}"/>
          </ac:spMkLst>
        </pc:spChg>
      </pc:sldChg>
      <pc:sldChg chg="del">
        <pc:chgData name="Thomas Nield" userId="e7924354f0a44a8c" providerId="LiveId" clId="{F0A2245F-BBC9-473A-B9DD-AF3DF5CA4B7D}" dt="2020-11-09T18:19:32.336" v="73" actId="47"/>
        <pc:sldMkLst>
          <pc:docMk/>
          <pc:sldMk cId="1659791363" sldId="804"/>
        </pc:sldMkLst>
      </pc:sldChg>
      <pc:sldChg chg="del">
        <pc:chgData name="Thomas Nield" userId="e7924354f0a44a8c" providerId="LiveId" clId="{F0A2245F-BBC9-473A-B9DD-AF3DF5CA4B7D}" dt="2020-11-09T18:19:32.336" v="73" actId="47"/>
        <pc:sldMkLst>
          <pc:docMk/>
          <pc:sldMk cId="2400170487" sldId="806"/>
        </pc:sldMkLst>
      </pc:sldChg>
      <pc:sldChg chg="del">
        <pc:chgData name="Thomas Nield" userId="e7924354f0a44a8c" providerId="LiveId" clId="{F0A2245F-BBC9-473A-B9DD-AF3DF5CA4B7D}" dt="2020-11-09T18:19:32.336" v="73" actId="47"/>
        <pc:sldMkLst>
          <pc:docMk/>
          <pc:sldMk cId="4123236216" sldId="807"/>
        </pc:sldMkLst>
      </pc:sldChg>
      <pc:sldChg chg="del">
        <pc:chgData name="Thomas Nield" userId="e7924354f0a44a8c" providerId="LiveId" clId="{F0A2245F-BBC9-473A-B9DD-AF3DF5CA4B7D}" dt="2020-11-09T18:20:21.910" v="75" actId="47"/>
        <pc:sldMkLst>
          <pc:docMk/>
          <pc:sldMk cId="887233757" sldId="819"/>
        </pc:sldMkLst>
      </pc:sldChg>
      <pc:sldChg chg="del">
        <pc:chgData name="Thomas Nield" userId="e7924354f0a44a8c" providerId="LiveId" clId="{F0A2245F-BBC9-473A-B9DD-AF3DF5CA4B7D}" dt="2020-11-09T18:20:35.775" v="88" actId="47"/>
        <pc:sldMkLst>
          <pc:docMk/>
          <pc:sldMk cId="2422944587" sldId="822"/>
        </pc:sldMkLst>
      </pc:sldChg>
      <pc:sldChg chg="del">
        <pc:chgData name="Thomas Nield" userId="e7924354f0a44a8c" providerId="LiveId" clId="{F0A2245F-BBC9-473A-B9DD-AF3DF5CA4B7D}" dt="2020-11-09T18:19:45.253" v="74" actId="47"/>
        <pc:sldMkLst>
          <pc:docMk/>
          <pc:sldMk cId="3800871591" sldId="825"/>
        </pc:sldMkLst>
      </pc:sldChg>
      <pc:sldChg chg="del">
        <pc:chgData name="Thomas Nield" userId="e7924354f0a44a8c" providerId="LiveId" clId="{F0A2245F-BBC9-473A-B9DD-AF3DF5CA4B7D}" dt="2020-11-09T18:24:57.887" v="102" actId="47"/>
        <pc:sldMkLst>
          <pc:docMk/>
          <pc:sldMk cId="3484517576" sldId="826"/>
        </pc:sldMkLst>
      </pc:sldChg>
      <pc:sldChg chg="addSp delSp modSp mod modAnim">
        <pc:chgData name="Thomas Nield" userId="e7924354f0a44a8c" providerId="LiveId" clId="{F0A2245F-BBC9-473A-B9DD-AF3DF5CA4B7D}" dt="2020-11-11T00:36:40.011" v="473" actId="14100"/>
        <pc:sldMkLst>
          <pc:docMk/>
          <pc:sldMk cId="1762611401" sldId="827"/>
        </pc:sldMkLst>
        <pc:spChg chg="add mod">
          <ac:chgData name="Thomas Nield" userId="e7924354f0a44a8c" providerId="LiveId" clId="{F0A2245F-BBC9-473A-B9DD-AF3DF5CA4B7D}" dt="2020-11-11T00:36:40.011" v="473" actId="14100"/>
          <ac:spMkLst>
            <pc:docMk/>
            <pc:sldMk cId="1762611401" sldId="827"/>
            <ac:spMk id="4" creationId="{80EE049B-2D05-4442-9DF8-16A9890B1A09}"/>
          </ac:spMkLst>
        </pc:spChg>
        <pc:spChg chg="del">
          <ac:chgData name="Thomas Nield" userId="e7924354f0a44a8c" providerId="LiveId" clId="{F0A2245F-BBC9-473A-B9DD-AF3DF5CA4B7D}" dt="2020-11-11T00:36:24.483" v="468" actId="478"/>
          <ac:spMkLst>
            <pc:docMk/>
            <pc:sldMk cId="1762611401" sldId="827"/>
            <ac:spMk id="11" creationId="{3931BFB6-6AB3-4D1D-B757-33CEB1460A47}"/>
          </ac:spMkLst>
        </pc:spChg>
      </pc:sldChg>
      <pc:sldChg chg="del">
        <pc:chgData name="Thomas Nield" userId="e7924354f0a44a8c" providerId="LiveId" clId="{F0A2245F-BBC9-473A-B9DD-AF3DF5CA4B7D}" dt="2020-11-09T18:20:22.489" v="76" actId="47"/>
        <pc:sldMkLst>
          <pc:docMk/>
          <pc:sldMk cId="3522929383" sldId="830"/>
        </pc:sldMkLst>
      </pc:sldChg>
      <pc:sldChg chg="del">
        <pc:chgData name="Thomas Nield" userId="e7924354f0a44a8c" providerId="LiveId" clId="{F0A2245F-BBC9-473A-B9DD-AF3DF5CA4B7D}" dt="2020-11-09T18:20:23.088" v="77" actId="47"/>
        <pc:sldMkLst>
          <pc:docMk/>
          <pc:sldMk cId="2792244030" sldId="832"/>
        </pc:sldMkLst>
      </pc:sldChg>
      <pc:sldChg chg="del">
        <pc:chgData name="Thomas Nield" userId="e7924354f0a44a8c" providerId="LiveId" clId="{F0A2245F-BBC9-473A-B9DD-AF3DF5CA4B7D}" dt="2020-11-09T18:20:23.598" v="78" actId="47"/>
        <pc:sldMkLst>
          <pc:docMk/>
          <pc:sldMk cId="2751810451" sldId="833"/>
        </pc:sldMkLst>
      </pc:sldChg>
      <pc:sldChg chg="del">
        <pc:chgData name="Thomas Nield" userId="e7924354f0a44a8c" providerId="LiveId" clId="{F0A2245F-BBC9-473A-B9DD-AF3DF5CA4B7D}" dt="2020-11-09T18:20:24.275" v="79" actId="47"/>
        <pc:sldMkLst>
          <pc:docMk/>
          <pc:sldMk cId="457801108" sldId="834"/>
        </pc:sldMkLst>
      </pc:sldChg>
      <pc:sldChg chg="del">
        <pc:chgData name="Thomas Nield" userId="e7924354f0a44a8c" providerId="LiveId" clId="{F0A2245F-BBC9-473A-B9DD-AF3DF5CA4B7D}" dt="2020-11-09T18:20:26.265" v="80" actId="47"/>
        <pc:sldMkLst>
          <pc:docMk/>
          <pc:sldMk cId="2709793796" sldId="835"/>
        </pc:sldMkLst>
      </pc:sldChg>
      <pc:sldChg chg="del">
        <pc:chgData name="Thomas Nield" userId="e7924354f0a44a8c" providerId="LiveId" clId="{F0A2245F-BBC9-473A-B9DD-AF3DF5CA4B7D}" dt="2020-11-09T18:20:27.818" v="81" actId="47"/>
        <pc:sldMkLst>
          <pc:docMk/>
          <pc:sldMk cId="2784639126" sldId="837"/>
        </pc:sldMkLst>
      </pc:sldChg>
      <pc:sldChg chg="del">
        <pc:chgData name="Thomas Nield" userId="e7924354f0a44a8c" providerId="LiveId" clId="{F0A2245F-BBC9-473A-B9DD-AF3DF5CA4B7D}" dt="2020-11-09T18:20:28.429" v="82" actId="47"/>
        <pc:sldMkLst>
          <pc:docMk/>
          <pc:sldMk cId="4167151341" sldId="838"/>
        </pc:sldMkLst>
      </pc:sldChg>
      <pc:sldChg chg="del">
        <pc:chgData name="Thomas Nield" userId="e7924354f0a44a8c" providerId="LiveId" clId="{F0A2245F-BBC9-473A-B9DD-AF3DF5CA4B7D}" dt="2020-11-09T18:20:28.897" v="83" actId="47"/>
        <pc:sldMkLst>
          <pc:docMk/>
          <pc:sldMk cId="3971824633" sldId="839"/>
        </pc:sldMkLst>
      </pc:sldChg>
      <pc:sldChg chg="del">
        <pc:chgData name="Thomas Nield" userId="e7924354f0a44a8c" providerId="LiveId" clId="{F0A2245F-BBC9-473A-B9DD-AF3DF5CA4B7D}" dt="2020-11-09T18:20:29.388" v="84" actId="47"/>
        <pc:sldMkLst>
          <pc:docMk/>
          <pc:sldMk cId="3670196272" sldId="840"/>
        </pc:sldMkLst>
      </pc:sldChg>
      <pc:sldChg chg="del">
        <pc:chgData name="Thomas Nield" userId="e7924354f0a44a8c" providerId="LiveId" clId="{F0A2245F-BBC9-473A-B9DD-AF3DF5CA4B7D}" dt="2020-11-09T18:20:34.337" v="85" actId="47"/>
        <pc:sldMkLst>
          <pc:docMk/>
          <pc:sldMk cId="3739804245" sldId="842"/>
        </pc:sldMkLst>
      </pc:sldChg>
      <pc:sldChg chg="del">
        <pc:chgData name="Thomas Nield" userId="e7924354f0a44a8c" providerId="LiveId" clId="{F0A2245F-BBC9-473A-B9DD-AF3DF5CA4B7D}" dt="2020-11-09T18:20:35.512" v="87" actId="47"/>
        <pc:sldMkLst>
          <pc:docMk/>
          <pc:sldMk cId="1912839525" sldId="846"/>
        </pc:sldMkLst>
      </pc:sldChg>
      <pc:sldChg chg="add del">
        <pc:chgData name="Thomas Nield" userId="e7924354f0a44a8c" providerId="LiveId" clId="{F0A2245F-BBC9-473A-B9DD-AF3DF5CA4B7D}" dt="2020-11-09T18:20:38.196" v="90" actId="47"/>
        <pc:sldMkLst>
          <pc:docMk/>
          <pc:sldMk cId="3995124108" sldId="847"/>
        </pc:sldMkLst>
      </pc:sldChg>
      <pc:sldChg chg="modSp mod">
        <pc:chgData name="Thomas Nield" userId="e7924354f0a44a8c" providerId="LiveId" clId="{F0A2245F-BBC9-473A-B9DD-AF3DF5CA4B7D}" dt="2020-11-18T04:19:37.344" v="497" actId="6549"/>
        <pc:sldMkLst>
          <pc:docMk/>
          <pc:sldMk cId="2601174199" sldId="848"/>
        </pc:sldMkLst>
        <pc:spChg chg="mod">
          <ac:chgData name="Thomas Nield" userId="e7924354f0a44a8c" providerId="LiveId" clId="{F0A2245F-BBC9-473A-B9DD-AF3DF5CA4B7D}" dt="2020-11-18T04:19:37.344" v="497" actId="6549"/>
          <ac:spMkLst>
            <pc:docMk/>
            <pc:sldMk cId="2601174199" sldId="848"/>
            <ac:spMk id="2" creationId="{BF8FA996-50BF-473D-8A55-1C2740F119C7}"/>
          </ac:spMkLst>
        </pc:spChg>
      </pc:sldChg>
      <pc:sldChg chg="addSp delSp modSp mod">
        <pc:chgData name="Thomas Nield" userId="e7924354f0a44a8c" providerId="LiveId" clId="{F0A2245F-BBC9-473A-B9DD-AF3DF5CA4B7D}" dt="2020-11-18T04:19:40.786" v="499" actId="6549"/>
        <pc:sldMkLst>
          <pc:docMk/>
          <pc:sldMk cId="2122086924" sldId="849"/>
        </pc:sldMkLst>
        <pc:spChg chg="mod">
          <ac:chgData name="Thomas Nield" userId="e7924354f0a44a8c" providerId="LiveId" clId="{F0A2245F-BBC9-473A-B9DD-AF3DF5CA4B7D}" dt="2020-11-18T04:19:40.786" v="499" actId="6549"/>
          <ac:spMkLst>
            <pc:docMk/>
            <pc:sldMk cId="2122086924" sldId="849"/>
            <ac:spMk id="2" creationId="{BF8FA996-50BF-473D-8A55-1C2740F119C7}"/>
          </ac:spMkLst>
        </pc:spChg>
        <pc:spChg chg="add mod">
          <ac:chgData name="Thomas Nield" userId="e7924354f0a44a8c" providerId="LiveId" clId="{F0A2245F-BBC9-473A-B9DD-AF3DF5CA4B7D}" dt="2020-11-11T00:37:38.553" v="485" actId="14100"/>
          <ac:spMkLst>
            <pc:docMk/>
            <pc:sldMk cId="2122086924" sldId="849"/>
            <ac:spMk id="5" creationId="{07A7780A-E88A-4057-A359-38769E5A02E4}"/>
          </ac:spMkLst>
        </pc:spChg>
        <pc:spChg chg="del">
          <ac:chgData name="Thomas Nield" userId="e7924354f0a44a8c" providerId="LiveId" clId="{F0A2245F-BBC9-473A-B9DD-AF3DF5CA4B7D}" dt="2020-11-11T00:37:23.351" v="474" actId="478"/>
          <ac:spMkLst>
            <pc:docMk/>
            <pc:sldMk cId="2122086924" sldId="849"/>
            <ac:spMk id="6" creationId="{E9BD7A65-F649-4C10-95EB-797BA70D104B}"/>
          </ac:spMkLst>
        </pc:spChg>
        <pc:spChg chg="del">
          <ac:chgData name="Thomas Nield" userId="e7924354f0a44a8c" providerId="LiveId" clId="{F0A2245F-BBC9-473A-B9DD-AF3DF5CA4B7D}" dt="2020-11-11T00:37:25.358" v="475" actId="478"/>
          <ac:spMkLst>
            <pc:docMk/>
            <pc:sldMk cId="2122086924" sldId="849"/>
            <ac:spMk id="8" creationId="{84E74EA8-C339-4C92-A321-3D8FCCFCE8EF}"/>
          </ac:spMkLst>
        </pc:spChg>
      </pc:sldChg>
      <pc:sldChg chg="addSp modSp new mod ord">
        <pc:chgData name="Thomas Nield" userId="e7924354f0a44a8c" providerId="LiveId" clId="{F0A2245F-BBC9-473A-B9DD-AF3DF5CA4B7D}" dt="2020-11-09T18:41:57.572" v="277"/>
        <pc:sldMkLst>
          <pc:docMk/>
          <pc:sldMk cId="778329684" sldId="850"/>
        </pc:sldMkLst>
        <pc:spChg chg="mod">
          <ac:chgData name="Thomas Nield" userId="e7924354f0a44a8c" providerId="LiveId" clId="{F0A2245F-BBC9-473A-B9DD-AF3DF5CA4B7D}" dt="2020-11-09T18:41:18.886" v="139" actId="1076"/>
          <ac:spMkLst>
            <pc:docMk/>
            <pc:sldMk cId="778329684" sldId="850"/>
            <ac:spMk id="2" creationId="{2A07B2F0-2244-4927-8AFC-C1EE7BF6D86F}"/>
          </ac:spMkLst>
        </pc:spChg>
        <pc:spChg chg="mod">
          <ac:chgData name="Thomas Nield" userId="e7924354f0a44a8c" providerId="LiveId" clId="{F0A2245F-BBC9-473A-B9DD-AF3DF5CA4B7D}" dt="2020-11-09T18:41:45.232" v="275" actId="14100"/>
          <ac:spMkLst>
            <pc:docMk/>
            <pc:sldMk cId="778329684" sldId="850"/>
            <ac:spMk id="3" creationId="{47E32DD2-B68B-4687-8953-59393AF1B703}"/>
          </ac:spMkLst>
        </pc:spChg>
        <pc:picChg chg="add mod">
          <ac:chgData name="Thomas Nield" userId="e7924354f0a44a8c" providerId="LiveId" clId="{F0A2245F-BBC9-473A-B9DD-AF3DF5CA4B7D}" dt="2020-11-09T18:41:18.886" v="139" actId="1076"/>
          <ac:picMkLst>
            <pc:docMk/>
            <pc:sldMk cId="778329684" sldId="850"/>
            <ac:picMk id="5" creationId="{80D7CEF3-692F-4A67-A8B7-323E39248AC6}"/>
          </ac:picMkLst>
        </pc:picChg>
      </pc:sldChg>
      <pc:sldChg chg="modSp add del mod">
        <pc:chgData name="Thomas Nield" userId="e7924354f0a44a8c" providerId="LiveId" clId="{F0A2245F-BBC9-473A-B9DD-AF3DF5CA4B7D}" dt="2020-11-11T00:39:36.246" v="486" actId="2696"/>
        <pc:sldMkLst>
          <pc:docMk/>
          <pc:sldMk cId="184172977" sldId="851"/>
        </pc:sldMkLst>
        <pc:spChg chg="mod">
          <ac:chgData name="Thomas Nield" userId="e7924354f0a44a8c" providerId="LiveId" clId="{F0A2245F-BBC9-473A-B9DD-AF3DF5CA4B7D}" dt="2020-11-09T18:43:11.640" v="355" actId="20577"/>
          <ac:spMkLst>
            <pc:docMk/>
            <pc:sldMk cId="184172977" sldId="851"/>
            <ac:spMk id="2" creationId="{2A07B2F0-2244-4927-8AFC-C1EE7BF6D86F}"/>
          </ac:spMkLst>
        </pc:spChg>
        <pc:spChg chg="mod">
          <ac:chgData name="Thomas Nield" userId="e7924354f0a44a8c" providerId="LiveId" clId="{F0A2245F-BBC9-473A-B9DD-AF3DF5CA4B7D}" dt="2020-11-09T18:42:30.104" v="351" actId="14100"/>
          <ac:spMkLst>
            <pc:docMk/>
            <pc:sldMk cId="184172977" sldId="851"/>
            <ac:spMk id="3" creationId="{47E32DD2-B68B-4687-8953-59393AF1B703}"/>
          </ac:spMkLst>
        </pc:spChg>
        <pc:picChg chg="mod">
          <ac:chgData name="Thomas Nield" userId="e7924354f0a44a8c" providerId="LiveId" clId="{F0A2245F-BBC9-473A-B9DD-AF3DF5CA4B7D}" dt="2020-11-09T18:43:35.729" v="356" actId="14826"/>
          <ac:picMkLst>
            <pc:docMk/>
            <pc:sldMk cId="184172977" sldId="851"/>
            <ac:picMk id="5" creationId="{80D7CEF3-692F-4A67-A8B7-323E39248AC6}"/>
          </ac:picMkLst>
        </pc:picChg>
      </pc:sldChg>
      <pc:sldChg chg="del">
        <pc:chgData name="Thomas Nield" userId="e7924354f0a44a8c" providerId="LiveId" clId="{F0A2245F-BBC9-473A-B9DD-AF3DF5CA4B7D}" dt="2020-11-09T18:20:46.769" v="91" actId="47"/>
        <pc:sldMkLst>
          <pc:docMk/>
          <pc:sldMk cId="275256404" sldId="852"/>
        </pc:sldMkLst>
      </pc:sldChg>
      <pc:sldChg chg="modSp add mod">
        <pc:chgData name="Thomas Nield" userId="e7924354f0a44a8c" providerId="LiveId" clId="{F0A2245F-BBC9-473A-B9DD-AF3DF5CA4B7D}" dt="2020-11-09T18:46:14.680" v="399" actId="732"/>
        <pc:sldMkLst>
          <pc:docMk/>
          <pc:sldMk cId="1064905276" sldId="852"/>
        </pc:sldMkLst>
        <pc:spChg chg="mod">
          <ac:chgData name="Thomas Nield" userId="e7924354f0a44a8c" providerId="LiveId" clId="{F0A2245F-BBC9-473A-B9DD-AF3DF5CA4B7D}" dt="2020-11-09T18:45:25.340" v="397" actId="20577"/>
          <ac:spMkLst>
            <pc:docMk/>
            <pc:sldMk cId="1064905276" sldId="852"/>
            <ac:spMk id="2" creationId="{2A07B2F0-2244-4927-8AFC-C1EE7BF6D86F}"/>
          </ac:spMkLst>
        </pc:spChg>
        <pc:spChg chg="mod">
          <ac:chgData name="Thomas Nield" userId="e7924354f0a44a8c" providerId="LiveId" clId="{F0A2245F-BBC9-473A-B9DD-AF3DF5CA4B7D}" dt="2020-11-09T18:45:00.002" v="395" actId="27636"/>
          <ac:spMkLst>
            <pc:docMk/>
            <pc:sldMk cId="1064905276" sldId="852"/>
            <ac:spMk id="3" creationId="{47E32DD2-B68B-4687-8953-59393AF1B703}"/>
          </ac:spMkLst>
        </pc:spChg>
        <pc:picChg chg="mod modCrop">
          <ac:chgData name="Thomas Nield" userId="e7924354f0a44a8c" providerId="LiveId" clId="{F0A2245F-BBC9-473A-B9DD-AF3DF5CA4B7D}" dt="2020-11-09T18:46:14.680" v="399" actId="732"/>
          <ac:picMkLst>
            <pc:docMk/>
            <pc:sldMk cId="1064905276" sldId="852"/>
            <ac:picMk id="5" creationId="{80D7CEF3-692F-4A67-A8B7-323E39248AC6}"/>
          </ac:picMkLst>
        </pc:picChg>
      </pc:sldChg>
      <pc:sldChg chg="modSp add mod">
        <pc:chgData name="Thomas Nield" userId="e7924354f0a44a8c" providerId="LiveId" clId="{F0A2245F-BBC9-473A-B9DD-AF3DF5CA4B7D}" dt="2020-11-09T18:47:27.233" v="412" actId="14826"/>
        <pc:sldMkLst>
          <pc:docMk/>
          <pc:sldMk cId="147199450" sldId="853"/>
        </pc:sldMkLst>
        <pc:spChg chg="mod">
          <ac:chgData name="Thomas Nield" userId="e7924354f0a44a8c" providerId="LiveId" clId="{F0A2245F-BBC9-473A-B9DD-AF3DF5CA4B7D}" dt="2020-11-09T18:47:01.606" v="411" actId="20577"/>
          <ac:spMkLst>
            <pc:docMk/>
            <pc:sldMk cId="147199450" sldId="853"/>
            <ac:spMk id="2" creationId="{2A07B2F0-2244-4927-8AFC-C1EE7BF6D86F}"/>
          </ac:spMkLst>
        </pc:spChg>
        <pc:spChg chg="mod">
          <ac:chgData name="Thomas Nield" userId="e7924354f0a44a8c" providerId="LiveId" clId="{F0A2245F-BBC9-473A-B9DD-AF3DF5CA4B7D}" dt="2020-11-09T18:46:38.464" v="409" actId="20577"/>
          <ac:spMkLst>
            <pc:docMk/>
            <pc:sldMk cId="147199450" sldId="853"/>
            <ac:spMk id="3" creationId="{47E32DD2-B68B-4687-8953-59393AF1B703}"/>
          </ac:spMkLst>
        </pc:spChg>
        <pc:picChg chg="mod">
          <ac:chgData name="Thomas Nield" userId="e7924354f0a44a8c" providerId="LiveId" clId="{F0A2245F-BBC9-473A-B9DD-AF3DF5CA4B7D}" dt="2020-11-09T18:47:27.233" v="412" actId="14826"/>
          <ac:picMkLst>
            <pc:docMk/>
            <pc:sldMk cId="147199450" sldId="853"/>
            <ac:picMk id="5" creationId="{80D7CEF3-692F-4A67-A8B7-323E39248AC6}"/>
          </ac:picMkLst>
        </pc:picChg>
      </pc:sldChg>
      <pc:sldChg chg="del">
        <pc:chgData name="Thomas Nield" userId="e7924354f0a44a8c" providerId="LiveId" clId="{F0A2245F-BBC9-473A-B9DD-AF3DF5CA4B7D}" dt="2020-11-09T18:20:47.734" v="92" actId="47"/>
        <pc:sldMkLst>
          <pc:docMk/>
          <pc:sldMk cId="1739944799" sldId="853"/>
        </pc:sldMkLst>
      </pc:sldChg>
      <pc:sldMasterChg chg="delSldLayout">
        <pc:chgData name="Thomas Nield" userId="e7924354f0a44a8c" providerId="LiveId" clId="{F0A2245F-BBC9-473A-B9DD-AF3DF5CA4B7D}" dt="2020-11-18T04:18:53.766" v="491" actId="2696"/>
        <pc:sldMasterMkLst>
          <pc:docMk/>
          <pc:sldMasterMk cId="946754946" sldId="2147483660"/>
        </pc:sldMasterMkLst>
        <pc:sldLayoutChg chg="del">
          <pc:chgData name="Thomas Nield" userId="e7924354f0a44a8c" providerId="LiveId" clId="{F0A2245F-BBC9-473A-B9DD-AF3DF5CA4B7D}" dt="2020-11-18T04:18:53.766" v="491" actId="2696"/>
          <pc:sldLayoutMkLst>
            <pc:docMk/>
            <pc:sldMasterMk cId="946754946" sldId="2147483660"/>
            <pc:sldLayoutMk cId="3500366697" sldId="2147483665"/>
          </pc:sldLayoutMkLst>
        </pc:sldLayoutChg>
        <pc:sldLayoutChg chg="del">
          <pc:chgData name="Thomas Nield" userId="e7924354f0a44a8c" providerId="LiveId" clId="{F0A2245F-BBC9-473A-B9DD-AF3DF5CA4B7D}" dt="2020-11-18T04:18:53.766" v="491" actId="2696"/>
          <pc:sldLayoutMkLst>
            <pc:docMk/>
            <pc:sldMasterMk cId="946754946" sldId="2147483660"/>
            <pc:sldLayoutMk cId="2907040270" sldId="2147483666"/>
          </pc:sldLayoutMkLst>
        </pc:sldLayoutChg>
        <pc:sldLayoutChg chg="del">
          <pc:chgData name="Thomas Nield" userId="e7924354f0a44a8c" providerId="LiveId" clId="{F0A2245F-BBC9-473A-B9DD-AF3DF5CA4B7D}" dt="2020-11-18T04:18:53.766" v="491" actId="2696"/>
          <pc:sldLayoutMkLst>
            <pc:docMk/>
            <pc:sldMasterMk cId="946754946" sldId="2147483660"/>
            <pc:sldLayoutMk cId="3143824384" sldId="2147483667"/>
          </pc:sldLayoutMkLst>
        </pc:sldLayoutChg>
        <pc:sldLayoutChg chg="del">
          <pc:chgData name="Thomas Nield" userId="e7924354f0a44a8c" providerId="LiveId" clId="{F0A2245F-BBC9-473A-B9DD-AF3DF5CA4B7D}" dt="2020-11-18T04:18:53.766" v="491" actId="2696"/>
          <pc:sldLayoutMkLst>
            <pc:docMk/>
            <pc:sldMasterMk cId="946754946" sldId="2147483660"/>
            <pc:sldLayoutMk cId="1136088718" sldId="2147483668"/>
          </pc:sldLayoutMkLst>
        </pc:sldLayoutChg>
      </pc:sldMasterChg>
    </pc:docChg>
  </pc:docChgLst>
  <pc:docChgLst>
    <pc:chgData name="Thomas Nield" userId="e7924354f0a44a8c" providerId="LiveId" clId="{E6A5A792-2A77-447C-8328-8D455BBF944A}"/>
    <pc:docChg chg="modSld">
      <pc:chgData name="Thomas Nield" userId="e7924354f0a44a8c" providerId="LiveId" clId="{E6A5A792-2A77-447C-8328-8D455BBF944A}" dt="2021-10-04T08:51:23.817" v="50" actId="20577"/>
      <pc:docMkLst>
        <pc:docMk/>
      </pc:docMkLst>
      <pc:sldChg chg="modSp mod">
        <pc:chgData name="Thomas Nield" userId="e7924354f0a44a8c" providerId="LiveId" clId="{E6A5A792-2A77-447C-8328-8D455BBF944A}" dt="2021-10-04T08:51:14.338" v="30" actId="20577"/>
        <pc:sldMkLst>
          <pc:docMk/>
          <pc:sldMk cId="608071002" sldId="394"/>
        </pc:sldMkLst>
        <pc:spChg chg="mod">
          <ac:chgData name="Thomas Nield" userId="e7924354f0a44a8c" providerId="LiveId" clId="{E6A5A792-2A77-447C-8328-8D455BBF944A}" dt="2021-10-04T08:51:14.338" v="30" actId="20577"/>
          <ac:spMkLst>
            <pc:docMk/>
            <pc:sldMk cId="608071002" sldId="394"/>
            <ac:spMk id="2" creationId="{062656E8-CA75-4A0C-9C82-16CB482A58E0}"/>
          </ac:spMkLst>
        </pc:spChg>
        <pc:spChg chg="mod">
          <ac:chgData name="Thomas Nield" userId="e7924354f0a44a8c" providerId="LiveId" clId="{E6A5A792-2A77-447C-8328-8D455BBF944A}" dt="2021-10-04T08:51:07.475" v="9" actId="20577"/>
          <ac:spMkLst>
            <pc:docMk/>
            <pc:sldMk cId="608071002" sldId="394"/>
            <ac:spMk id="3" creationId="{3EF4C6BB-1381-45DA-A89A-B6EE6468D504}"/>
          </ac:spMkLst>
        </pc:spChg>
      </pc:sldChg>
      <pc:sldChg chg="modSp mod">
        <pc:chgData name="Thomas Nield" userId="e7924354f0a44a8c" providerId="LiveId" clId="{E6A5A792-2A77-447C-8328-8D455BBF944A}" dt="2021-10-04T08:51:23.817" v="50" actId="20577"/>
        <pc:sldMkLst>
          <pc:docMk/>
          <pc:sldMk cId="1196713286" sldId="395"/>
        </pc:sldMkLst>
        <pc:spChg chg="mod">
          <ac:chgData name="Thomas Nield" userId="e7924354f0a44a8c" providerId="LiveId" clId="{E6A5A792-2A77-447C-8328-8D455BBF944A}" dt="2021-10-04T08:51:23.817" v="50" actId="20577"/>
          <ac:spMkLst>
            <pc:docMk/>
            <pc:sldMk cId="1196713286" sldId="395"/>
            <ac:spMk id="2" creationId="{062656E8-CA75-4A0C-9C82-16CB482A58E0}"/>
          </ac:spMkLst>
        </pc:spChg>
        <pc:spChg chg="mod">
          <ac:chgData name="Thomas Nield" userId="e7924354f0a44a8c" providerId="LiveId" clId="{E6A5A792-2A77-447C-8328-8D455BBF944A}" dt="2021-10-04T08:51:20.078" v="40" actId="20577"/>
          <ac:spMkLst>
            <pc:docMk/>
            <pc:sldMk cId="1196713286" sldId="395"/>
            <ac:spMk id="3" creationId="{3EF4C6BB-1381-45DA-A89A-B6EE6468D504}"/>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097C4E-C247-4A70-AAF1-87FED3143215}"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28DE1196-AE5A-4990-9D5D-84B4B48EDB80}">
      <dgm:prSet phldrT="[Text]"/>
      <dgm:spPr/>
      <dgm:t>
        <a:bodyPr/>
        <a:lstStyle/>
        <a:p>
          <a:r>
            <a:rPr lang="en-US" dirty="0">
              <a:solidFill>
                <a:srgbClr val="FF0000"/>
              </a:solidFill>
            </a:rPr>
            <a:t>H</a:t>
          </a:r>
        </a:p>
      </dgm:t>
    </dgm:pt>
    <dgm:pt modelId="{CB06CEBA-9A6F-482C-AF32-A7E49DBFF2DB}" type="parTrans" cxnId="{1F9C0936-11DF-40E7-8AA6-24DF86AAEB81}">
      <dgm:prSet/>
      <dgm:spPr/>
      <dgm:t>
        <a:bodyPr/>
        <a:lstStyle/>
        <a:p>
          <a:endParaRPr lang="en-US"/>
        </a:p>
      </dgm:t>
    </dgm:pt>
    <dgm:pt modelId="{FEAD63C5-E239-441E-A634-956C7A81D1A8}" type="sibTrans" cxnId="{1F9C0936-11DF-40E7-8AA6-24DF86AAEB81}">
      <dgm:prSet/>
      <dgm:spPr/>
      <dgm:t>
        <a:bodyPr/>
        <a:lstStyle/>
        <a:p>
          <a:endParaRPr lang="en-US"/>
        </a:p>
      </dgm:t>
    </dgm:pt>
    <dgm:pt modelId="{9FD26D18-7276-4965-A1CD-44EFB80495A4}">
      <dgm:prSet phldrT="[Text]"/>
      <dgm:spPr>
        <a:solidFill>
          <a:schemeClr val="bg2"/>
        </a:solidFill>
      </dgm:spPr>
      <dgm:t>
        <a:bodyPr/>
        <a:lstStyle/>
        <a:p>
          <a:r>
            <a:rPr lang="en-US" dirty="0">
              <a:solidFill>
                <a:schemeClr val="tx1"/>
              </a:solidFill>
            </a:rPr>
            <a:t>T</a:t>
          </a:r>
        </a:p>
      </dgm:t>
    </dgm:pt>
    <dgm:pt modelId="{C63547AF-91EF-42D6-A757-06DE45FF27DC}" type="parTrans" cxnId="{EE77F974-0790-4C71-9F26-6EC76C686C08}">
      <dgm:prSet/>
      <dgm:spPr/>
      <dgm:t>
        <a:bodyPr/>
        <a:lstStyle/>
        <a:p>
          <a:endParaRPr lang="en-US"/>
        </a:p>
      </dgm:t>
    </dgm:pt>
    <dgm:pt modelId="{1573F6BF-8C60-4EC3-A6D1-022BF4C53DF2}" type="sibTrans" cxnId="{EE77F974-0790-4C71-9F26-6EC76C686C08}">
      <dgm:prSet/>
      <dgm:spPr/>
      <dgm:t>
        <a:bodyPr/>
        <a:lstStyle/>
        <a:p>
          <a:endParaRPr lang="en-US"/>
        </a:p>
      </dgm:t>
    </dgm:pt>
    <dgm:pt modelId="{6C73E79A-F47B-48ED-8D5B-9ECD3ED8AAF3}">
      <dgm:prSet phldrT="[Text]" custT="1"/>
      <dgm:spPr>
        <a:solidFill>
          <a:srgbClr val="E7E6E6"/>
        </a:solidFill>
        <a:ln w="12700" cap="flat" cmpd="sng" algn="ctr">
          <a:solidFill>
            <a:prstClr val="white">
              <a:hueOff val="0"/>
              <a:satOff val="0"/>
              <a:lumOff val="0"/>
              <a:alphaOff val="0"/>
            </a:prstClr>
          </a:solidFill>
          <a:prstDash val="solid"/>
          <a:miter lim="800000"/>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US" sz="1500" kern="1200" dirty="0">
              <a:solidFill>
                <a:schemeClr val="tx1"/>
              </a:solidFill>
              <a:latin typeface="Segoe UI"/>
              <a:ea typeface="+mn-ea"/>
              <a:cs typeface="+mn-cs"/>
            </a:rPr>
            <a:t>1</a:t>
          </a:r>
        </a:p>
      </dgm:t>
    </dgm:pt>
    <dgm:pt modelId="{56EB9FC6-A98E-4EB3-8DFD-8A1668AC3C9B}" type="parTrans" cxnId="{4A265E96-3EFA-4294-8E30-B6ECF844D1C5}">
      <dgm:prSet/>
      <dgm:spPr/>
      <dgm:t>
        <a:bodyPr/>
        <a:lstStyle/>
        <a:p>
          <a:endParaRPr lang="en-US"/>
        </a:p>
      </dgm:t>
    </dgm:pt>
    <dgm:pt modelId="{22924BAE-2279-45AE-AA90-19CAB74FABB1}" type="sibTrans" cxnId="{4A265E96-3EFA-4294-8E30-B6ECF844D1C5}">
      <dgm:prSet/>
      <dgm:spPr/>
      <dgm:t>
        <a:bodyPr/>
        <a:lstStyle/>
        <a:p>
          <a:endParaRPr lang="en-US"/>
        </a:p>
      </dgm:t>
    </dgm:pt>
    <dgm:pt modelId="{A6825895-3E7E-4D76-9DC3-49884685E53C}">
      <dgm:prSet phldrT="[Text]" custT="1"/>
      <dgm:spPr>
        <a:solidFill>
          <a:srgbClr val="E7E6E6"/>
        </a:solidFill>
        <a:ln w="12700" cap="flat" cmpd="sng" algn="ctr">
          <a:solidFill>
            <a:prstClr val="white">
              <a:hueOff val="0"/>
              <a:satOff val="0"/>
              <a:lumOff val="0"/>
              <a:alphaOff val="0"/>
            </a:prstClr>
          </a:solidFill>
          <a:prstDash val="solid"/>
          <a:miter lim="800000"/>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US" sz="1500" kern="1200" dirty="0">
              <a:solidFill>
                <a:schemeClr val="tx1"/>
              </a:solidFill>
              <a:latin typeface="Segoe UI"/>
              <a:ea typeface="+mn-ea"/>
              <a:cs typeface="+mn-cs"/>
            </a:rPr>
            <a:t>2</a:t>
          </a:r>
        </a:p>
      </dgm:t>
    </dgm:pt>
    <dgm:pt modelId="{D62B8394-253F-46A0-B2AF-AA5FC0785FC3}" type="parTrans" cxnId="{83048C34-23C6-445D-9343-14F8FD733F27}">
      <dgm:prSet/>
      <dgm:spPr/>
      <dgm:t>
        <a:bodyPr/>
        <a:lstStyle/>
        <a:p>
          <a:endParaRPr lang="en-US"/>
        </a:p>
      </dgm:t>
    </dgm:pt>
    <dgm:pt modelId="{BCE87ABC-982D-4878-97E8-4E042E7611FA}" type="sibTrans" cxnId="{83048C34-23C6-445D-9343-14F8FD733F27}">
      <dgm:prSet/>
      <dgm:spPr/>
      <dgm:t>
        <a:bodyPr/>
        <a:lstStyle/>
        <a:p>
          <a:endParaRPr lang="en-US"/>
        </a:p>
      </dgm:t>
    </dgm:pt>
    <dgm:pt modelId="{D4E7F6EF-486C-4934-8582-F6F483FA4638}">
      <dgm:prSet phldrT="[Text]" custT="1"/>
      <dgm:spPr>
        <a:solidFill>
          <a:srgbClr val="E7E6E6"/>
        </a:solidFill>
        <a:ln w="12700" cap="flat" cmpd="sng" algn="ctr">
          <a:solidFill>
            <a:prstClr val="white">
              <a:hueOff val="0"/>
              <a:satOff val="0"/>
              <a:lumOff val="0"/>
              <a:alphaOff val="0"/>
            </a:prstClr>
          </a:solidFill>
          <a:prstDash val="solid"/>
          <a:miter lim="800000"/>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US" sz="1500" kern="1200" dirty="0">
              <a:solidFill>
                <a:schemeClr val="tx1"/>
              </a:solidFill>
              <a:latin typeface="Segoe UI"/>
              <a:ea typeface="+mn-ea"/>
              <a:cs typeface="+mn-cs"/>
            </a:rPr>
            <a:t>3</a:t>
          </a:r>
        </a:p>
      </dgm:t>
    </dgm:pt>
    <dgm:pt modelId="{2BEFC7ED-FEDC-4A26-8B23-012B048BF8B7}" type="parTrans" cxnId="{7B6B6F5C-42A5-49D5-BCD7-D45187B44352}">
      <dgm:prSet/>
      <dgm:spPr/>
      <dgm:t>
        <a:bodyPr/>
        <a:lstStyle/>
        <a:p>
          <a:endParaRPr lang="en-US"/>
        </a:p>
      </dgm:t>
    </dgm:pt>
    <dgm:pt modelId="{FC34726D-9EF4-442D-858F-C4513960EB9C}" type="sibTrans" cxnId="{7B6B6F5C-42A5-49D5-BCD7-D45187B44352}">
      <dgm:prSet/>
      <dgm:spPr/>
      <dgm:t>
        <a:bodyPr/>
        <a:lstStyle/>
        <a:p>
          <a:endParaRPr lang="en-US"/>
        </a:p>
      </dgm:t>
    </dgm:pt>
    <dgm:pt modelId="{9E0A8BD3-E11A-4289-8FC5-28570CA44AF4}">
      <dgm:prSet phldrT="[Text]" custT="1"/>
      <dgm:spPr>
        <a:solidFill>
          <a:srgbClr val="E7E6E6"/>
        </a:solidFill>
        <a:ln w="12700" cap="flat" cmpd="sng" algn="ctr">
          <a:solidFill>
            <a:prstClr val="white">
              <a:hueOff val="0"/>
              <a:satOff val="0"/>
              <a:lumOff val="0"/>
              <a:alphaOff val="0"/>
            </a:prstClr>
          </a:solidFill>
          <a:prstDash val="solid"/>
          <a:miter lim="800000"/>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US" sz="1500" kern="1200" dirty="0">
              <a:solidFill>
                <a:schemeClr val="tx1"/>
              </a:solidFill>
              <a:latin typeface="Segoe UI"/>
              <a:ea typeface="+mn-ea"/>
              <a:cs typeface="+mn-cs"/>
            </a:rPr>
            <a:t>4</a:t>
          </a:r>
        </a:p>
      </dgm:t>
    </dgm:pt>
    <dgm:pt modelId="{73F3C4A4-5EBD-449F-9104-FAD78EF0B3A9}" type="parTrans" cxnId="{A3601386-9833-4299-81BC-285B8C04FC8E}">
      <dgm:prSet/>
      <dgm:spPr/>
      <dgm:t>
        <a:bodyPr/>
        <a:lstStyle/>
        <a:p>
          <a:endParaRPr lang="en-US"/>
        </a:p>
      </dgm:t>
    </dgm:pt>
    <dgm:pt modelId="{5376BE2B-F157-4877-AD4F-93187C219172}" type="sibTrans" cxnId="{A3601386-9833-4299-81BC-285B8C04FC8E}">
      <dgm:prSet/>
      <dgm:spPr/>
      <dgm:t>
        <a:bodyPr/>
        <a:lstStyle/>
        <a:p>
          <a:endParaRPr lang="en-US"/>
        </a:p>
      </dgm:t>
    </dgm:pt>
    <dgm:pt modelId="{5C32CD63-7CC0-40FE-8D95-BD255926FC37}">
      <dgm:prSet phldrT="[Text]" custT="1"/>
      <dgm:spPr>
        <a:solidFill>
          <a:srgbClr val="E7E6E6"/>
        </a:solidFill>
        <a:ln w="12700" cap="flat" cmpd="sng" algn="ctr">
          <a:solidFill>
            <a:prstClr val="white">
              <a:hueOff val="0"/>
              <a:satOff val="0"/>
              <a:lumOff val="0"/>
              <a:alphaOff val="0"/>
            </a:prstClr>
          </a:solidFill>
          <a:prstDash val="solid"/>
          <a:miter lim="800000"/>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US" sz="1500" kern="1200" dirty="0">
              <a:solidFill>
                <a:schemeClr val="tx1"/>
              </a:solidFill>
              <a:latin typeface="Segoe UI"/>
              <a:ea typeface="+mn-ea"/>
              <a:cs typeface="+mn-cs"/>
            </a:rPr>
            <a:t>5</a:t>
          </a:r>
        </a:p>
      </dgm:t>
    </dgm:pt>
    <dgm:pt modelId="{A802A455-4BE0-4954-BB43-7708ED779F69}" type="parTrans" cxnId="{98CF2E36-DA64-44CB-B473-D956AC3A7559}">
      <dgm:prSet/>
      <dgm:spPr/>
      <dgm:t>
        <a:bodyPr/>
        <a:lstStyle/>
        <a:p>
          <a:endParaRPr lang="en-US"/>
        </a:p>
      </dgm:t>
    </dgm:pt>
    <dgm:pt modelId="{C7F03D5F-FF0D-4393-B305-A2E1271C891E}" type="sibTrans" cxnId="{98CF2E36-DA64-44CB-B473-D956AC3A7559}">
      <dgm:prSet/>
      <dgm:spPr/>
      <dgm:t>
        <a:bodyPr/>
        <a:lstStyle/>
        <a:p>
          <a:endParaRPr lang="en-US"/>
        </a:p>
      </dgm:t>
    </dgm:pt>
    <dgm:pt modelId="{459BAF07-8CDD-4245-82C3-A011357DB251}">
      <dgm:prSet phldrT="[Text]"/>
      <dgm:spPr/>
      <dgm:t>
        <a:bodyPr/>
        <a:lstStyle/>
        <a:p>
          <a:r>
            <a:rPr lang="en-US" dirty="0">
              <a:solidFill>
                <a:srgbClr val="FF0000"/>
              </a:solidFill>
            </a:rPr>
            <a:t>6</a:t>
          </a:r>
        </a:p>
      </dgm:t>
    </dgm:pt>
    <dgm:pt modelId="{3615BA9B-9A37-4995-B00C-9B4A1E08DDB0}" type="parTrans" cxnId="{66722669-68CD-41D7-8BF0-999609FFD7D5}">
      <dgm:prSet/>
      <dgm:spPr/>
      <dgm:t>
        <a:bodyPr/>
        <a:lstStyle/>
        <a:p>
          <a:endParaRPr lang="en-US"/>
        </a:p>
      </dgm:t>
    </dgm:pt>
    <dgm:pt modelId="{34EE706C-C07A-4622-89D5-31F999FAB672}" type="sibTrans" cxnId="{66722669-68CD-41D7-8BF0-999609FFD7D5}">
      <dgm:prSet/>
      <dgm:spPr/>
      <dgm:t>
        <a:bodyPr/>
        <a:lstStyle/>
        <a:p>
          <a:endParaRPr lang="en-US"/>
        </a:p>
      </dgm:t>
    </dgm:pt>
    <dgm:pt modelId="{80933BA3-331A-4DAE-A204-164F2FD7A60C}">
      <dgm:prSet phldrT="[Text]"/>
      <dgm:spPr>
        <a:solidFill>
          <a:schemeClr val="bg2"/>
        </a:solidFill>
      </dgm:spPr>
      <dgm:t>
        <a:bodyPr/>
        <a:lstStyle/>
        <a:p>
          <a:r>
            <a:rPr lang="en-US" dirty="0">
              <a:solidFill>
                <a:schemeClr val="tx1"/>
              </a:solidFill>
            </a:rPr>
            <a:t>1</a:t>
          </a:r>
        </a:p>
      </dgm:t>
    </dgm:pt>
    <dgm:pt modelId="{60A91BAF-B1A4-4792-8881-AFF83CD04937}" type="parTrans" cxnId="{F078A578-612F-4880-9292-377A5F494DBB}">
      <dgm:prSet/>
      <dgm:spPr/>
      <dgm:t>
        <a:bodyPr/>
        <a:lstStyle/>
        <a:p>
          <a:endParaRPr lang="en-US"/>
        </a:p>
      </dgm:t>
    </dgm:pt>
    <dgm:pt modelId="{FFACA573-D2CF-4C90-AC0A-F91C1D3245C6}" type="sibTrans" cxnId="{F078A578-612F-4880-9292-377A5F494DBB}">
      <dgm:prSet/>
      <dgm:spPr/>
      <dgm:t>
        <a:bodyPr/>
        <a:lstStyle/>
        <a:p>
          <a:endParaRPr lang="en-US"/>
        </a:p>
      </dgm:t>
    </dgm:pt>
    <dgm:pt modelId="{F9817C8E-345D-4535-9893-0A4EF83AC210}">
      <dgm:prSet phldrT="[Text]"/>
      <dgm:spPr>
        <a:solidFill>
          <a:schemeClr val="bg2"/>
        </a:solidFill>
      </dgm:spPr>
      <dgm:t>
        <a:bodyPr/>
        <a:lstStyle/>
        <a:p>
          <a:r>
            <a:rPr lang="en-US" dirty="0">
              <a:solidFill>
                <a:schemeClr val="tx1"/>
              </a:solidFill>
            </a:rPr>
            <a:t>2</a:t>
          </a:r>
        </a:p>
      </dgm:t>
    </dgm:pt>
    <dgm:pt modelId="{A79C9F74-D01E-47A1-A2EC-6AF166D576C0}" type="parTrans" cxnId="{B0A46D9C-D7BC-463A-B741-55A6FC9610A2}">
      <dgm:prSet/>
      <dgm:spPr/>
      <dgm:t>
        <a:bodyPr/>
        <a:lstStyle/>
        <a:p>
          <a:endParaRPr lang="en-US"/>
        </a:p>
      </dgm:t>
    </dgm:pt>
    <dgm:pt modelId="{88AB0D53-4FED-45B7-AEA5-608518E70E58}" type="sibTrans" cxnId="{B0A46D9C-D7BC-463A-B741-55A6FC9610A2}">
      <dgm:prSet/>
      <dgm:spPr/>
      <dgm:t>
        <a:bodyPr/>
        <a:lstStyle/>
        <a:p>
          <a:endParaRPr lang="en-US"/>
        </a:p>
      </dgm:t>
    </dgm:pt>
    <dgm:pt modelId="{A6C10927-256E-4EEA-BAAC-D5A065C45D9B}">
      <dgm:prSet phldrT="[Text]"/>
      <dgm:spPr>
        <a:solidFill>
          <a:schemeClr val="bg2"/>
        </a:solidFill>
      </dgm:spPr>
      <dgm:t>
        <a:bodyPr/>
        <a:lstStyle/>
        <a:p>
          <a:r>
            <a:rPr lang="en-US" dirty="0">
              <a:solidFill>
                <a:schemeClr val="tx1"/>
              </a:solidFill>
            </a:rPr>
            <a:t>3</a:t>
          </a:r>
        </a:p>
      </dgm:t>
    </dgm:pt>
    <dgm:pt modelId="{62389AE3-0D9D-4984-AC0B-66226346C8ED}" type="parTrans" cxnId="{18A83648-0650-4442-9534-E0F88DCD3877}">
      <dgm:prSet/>
      <dgm:spPr/>
      <dgm:t>
        <a:bodyPr/>
        <a:lstStyle/>
        <a:p>
          <a:endParaRPr lang="en-US"/>
        </a:p>
      </dgm:t>
    </dgm:pt>
    <dgm:pt modelId="{D2B4872E-DDFD-4BD0-9378-1462A04DC042}" type="sibTrans" cxnId="{18A83648-0650-4442-9534-E0F88DCD3877}">
      <dgm:prSet/>
      <dgm:spPr/>
      <dgm:t>
        <a:bodyPr/>
        <a:lstStyle/>
        <a:p>
          <a:endParaRPr lang="en-US"/>
        </a:p>
      </dgm:t>
    </dgm:pt>
    <dgm:pt modelId="{824C8C99-D4F8-4F8F-B4D2-F787B59E7453}">
      <dgm:prSet phldrT="[Text]"/>
      <dgm:spPr>
        <a:solidFill>
          <a:schemeClr val="bg2"/>
        </a:solidFill>
      </dgm:spPr>
      <dgm:t>
        <a:bodyPr/>
        <a:lstStyle/>
        <a:p>
          <a:r>
            <a:rPr lang="en-US" dirty="0">
              <a:solidFill>
                <a:schemeClr val="tx1"/>
              </a:solidFill>
            </a:rPr>
            <a:t>4</a:t>
          </a:r>
        </a:p>
      </dgm:t>
    </dgm:pt>
    <dgm:pt modelId="{F2001AEB-5014-4AAC-B548-9A34C1D1AFD3}" type="parTrans" cxnId="{7E7D55B6-47A2-477F-A22C-F83BEAE4AA52}">
      <dgm:prSet/>
      <dgm:spPr/>
      <dgm:t>
        <a:bodyPr/>
        <a:lstStyle/>
        <a:p>
          <a:endParaRPr lang="en-US"/>
        </a:p>
      </dgm:t>
    </dgm:pt>
    <dgm:pt modelId="{2D5D7B74-3819-4CE8-A24C-0D6E749A8B50}" type="sibTrans" cxnId="{7E7D55B6-47A2-477F-A22C-F83BEAE4AA52}">
      <dgm:prSet/>
      <dgm:spPr/>
      <dgm:t>
        <a:bodyPr/>
        <a:lstStyle/>
        <a:p>
          <a:endParaRPr lang="en-US"/>
        </a:p>
      </dgm:t>
    </dgm:pt>
    <dgm:pt modelId="{53552C3A-A6B4-477C-9340-37689EB03F60}">
      <dgm:prSet phldrT="[Text]"/>
      <dgm:spPr>
        <a:solidFill>
          <a:schemeClr val="bg2"/>
        </a:solidFill>
      </dgm:spPr>
      <dgm:t>
        <a:bodyPr/>
        <a:lstStyle/>
        <a:p>
          <a:r>
            <a:rPr lang="en-US" dirty="0">
              <a:solidFill>
                <a:schemeClr val="tx1"/>
              </a:solidFill>
            </a:rPr>
            <a:t>5</a:t>
          </a:r>
        </a:p>
      </dgm:t>
    </dgm:pt>
    <dgm:pt modelId="{1F99BD19-4005-440C-8E4E-7E504722D547}" type="parTrans" cxnId="{37CD6983-1B17-4263-A408-FD8C01A09219}">
      <dgm:prSet/>
      <dgm:spPr/>
      <dgm:t>
        <a:bodyPr/>
        <a:lstStyle/>
        <a:p>
          <a:endParaRPr lang="en-US"/>
        </a:p>
      </dgm:t>
    </dgm:pt>
    <dgm:pt modelId="{3A6B6BDB-674A-48F2-95E2-A7FFA5757055}" type="sibTrans" cxnId="{37CD6983-1B17-4263-A408-FD8C01A09219}">
      <dgm:prSet/>
      <dgm:spPr/>
      <dgm:t>
        <a:bodyPr/>
        <a:lstStyle/>
        <a:p>
          <a:endParaRPr lang="en-US"/>
        </a:p>
      </dgm:t>
    </dgm:pt>
    <dgm:pt modelId="{AF180F16-A10C-4D2A-AF9D-4180917825FC}">
      <dgm:prSet phldrT="[Text]"/>
      <dgm:spPr>
        <a:solidFill>
          <a:schemeClr val="bg2"/>
        </a:solidFill>
      </dgm:spPr>
      <dgm:t>
        <a:bodyPr/>
        <a:lstStyle/>
        <a:p>
          <a:r>
            <a:rPr lang="en-US" dirty="0">
              <a:solidFill>
                <a:schemeClr val="tx1"/>
              </a:solidFill>
            </a:rPr>
            <a:t>6</a:t>
          </a:r>
        </a:p>
      </dgm:t>
    </dgm:pt>
    <dgm:pt modelId="{42600518-5F84-46C4-AB0F-A11EE65D0626}" type="parTrans" cxnId="{8887CAE4-82E9-4A9C-B410-8F2398402BB2}">
      <dgm:prSet/>
      <dgm:spPr/>
      <dgm:t>
        <a:bodyPr/>
        <a:lstStyle/>
        <a:p>
          <a:endParaRPr lang="en-US"/>
        </a:p>
      </dgm:t>
    </dgm:pt>
    <dgm:pt modelId="{09E6438D-7367-462D-BBA9-D2B4B5E5372D}" type="sibTrans" cxnId="{8887CAE4-82E9-4A9C-B410-8F2398402BB2}">
      <dgm:prSet/>
      <dgm:spPr/>
      <dgm:t>
        <a:bodyPr/>
        <a:lstStyle/>
        <a:p>
          <a:endParaRPr lang="en-US"/>
        </a:p>
      </dgm:t>
    </dgm:pt>
    <dgm:pt modelId="{C874E99B-70B2-4765-AE3F-FBD0AB5E065F}" type="pres">
      <dgm:prSet presAssocID="{5C097C4E-C247-4A70-AAF1-87FED3143215}" presName="diagram" presStyleCnt="0">
        <dgm:presLayoutVars>
          <dgm:chPref val="1"/>
          <dgm:dir/>
          <dgm:animOne val="branch"/>
          <dgm:animLvl val="lvl"/>
          <dgm:resizeHandles val="exact"/>
        </dgm:presLayoutVars>
      </dgm:prSet>
      <dgm:spPr/>
    </dgm:pt>
    <dgm:pt modelId="{2E33675B-38EE-4852-9A1E-B3BE7345E2F2}" type="pres">
      <dgm:prSet presAssocID="{28DE1196-AE5A-4990-9D5D-84B4B48EDB80}" presName="root1" presStyleCnt="0"/>
      <dgm:spPr/>
    </dgm:pt>
    <dgm:pt modelId="{4A953BF9-E1E2-4E66-B8E9-876D9350CFC2}" type="pres">
      <dgm:prSet presAssocID="{28DE1196-AE5A-4990-9D5D-84B4B48EDB80}" presName="LevelOneTextNode" presStyleLbl="node0" presStyleIdx="0" presStyleCnt="2">
        <dgm:presLayoutVars>
          <dgm:chPref val="3"/>
        </dgm:presLayoutVars>
      </dgm:prSet>
      <dgm:spPr/>
    </dgm:pt>
    <dgm:pt modelId="{22BFB8EB-03C4-4890-8B71-EBFEA0C42DE3}" type="pres">
      <dgm:prSet presAssocID="{28DE1196-AE5A-4990-9D5D-84B4B48EDB80}" presName="level2hierChild" presStyleCnt="0"/>
      <dgm:spPr/>
    </dgm:pt>
    <dgm:pt modelId="{43718ABA-7B65-4127-86B1-732A16C90824}" type="pres">
      <dgm:prSet presAssocID="{56EB9FC6-A98E-4EB3-8DFD-8A1668AC3C9B}" presName="conn2-1" presStyleLbl="parChTrans1D2" presStyleIdx="0" presStyleCnt="12"/>
      <dgm:spPr/>
    </dgm:pt>
    <dgm:pt modelId="{C1A723F0-0BCA-478B-9C30-8CF6AACDBBED}" type="pres">
      <dgm:prSet presAssocID="{56EB9FC6-A98E-4EB3-8DFD-8A1668AC3C9B}" presName="connTx" presStyleLbl="parChTrans1D2" presStyleIdx="0" presStyleCnt="12"/>
      <dgm:spPr/>
    </dgm:pt>
    <dgm:pt modelId="{9646C332-1E38-45B8-8CB6-3F074831095C}" type="pres">
      <dgm:prSet presAssocID="{6C73E79A-F47B-48ED-8D5B-9ECD3ED8AAF3}" presName="root2" presStyleCnt="0"/>
      <dgm:spPr/>
    </dgm:pt>
    <dgm:pt modelId="{BE6AA6C1-82C9-4D5D-B65F-B1C5C6DA3A71}" type="pres">
      <dgm:prSet presAssocID="{6C73E79A-F47B-48ED-8D5B-9ECD3ED8AAF3}" presName="LevelTwoTextNode" presStyleLbl="node2" presStyleIdx="0" presStyleCnt="12">
        <dgm:presLayoutVars>
          <dgm:chPref val="3"/>
        </dgm:presLayoutVars>
      </dgm:prSet>
      <dgm:spPr>
        <a:xfrm>
          <a:off x="1066592" y="460"/>
          <a:ext cx="553144" cy="276572"/>
        </a:xfrm>
        <a:prstGeom prst="roundRect">
          <a:avLst>
            <a:gd name="adj" fmla="val 10000"/>
          </a:avLst>
        </a:prstGeom>
      </dgm:spPr>
    </dgm:pt>
    <dgm:pt modelId="{03484447-ED3B-4102-897E-17366C5F6C02}" type="pres">
      <dgm:prSet presAssocID="{6C73E79A-F47B-48ED-8D5B-9ECD3ED8AAF3}" presName="level3hierChild" presStyleCnt="0"/>
      <dgm:spPr/>
    </dgm:pt>
    <dgm:pt modelId="{3BA7E668-1F8D-4554-A905-F96587CA08DF}" type="pres">
      <dgm:prSet presAssocID="{D62B8394-253F-46A0-B2AF-AA5FC0785FC3}" presName="conn2-1" presStyleLbl="parChTrans1D2" presStyleIdx="1" presStyleCnt="12"/>
      <dgm:spPr/>
    </dgm:pt>
    <dgm:pt modelId="{00489932-709A-446E-B727-D259577D3558}" type="pres">
      <dgm:prSet presAssocID="{D62B8394-253F-46A0-B2AF-AA5FC0785FC3}" presName="connTx" presStyleLbl="parChTrans1D2" presStyleIdx="1" presStyleCnt="12"/>
      <dgm:spPr/>
    </dgm:pt>
    <dgm:pt modelId="{E9D45DE6-F08E-4772-A5D7-B62CA29CBF39}" type="pres">
      <dgm:prSet presAssocID="{A6825895-3E7E-4D76-9DC3-49884685E53C}" presName="root2" presStyleCnt="0"/>
      <dgm:spPr/>
    </dgm:pt>
    <dgm:pt modelId="{8197DB52-D9FD-4A8D-AA1F-5CD28FF7C78A}" type="pres">
      <dgm:prSet presAssocID="{A6825895-3E7E-4D76-9DC3-49884685E53C}" presName="LevelTwoTextNode" presStyleLbl="node2" presStyleIdx="1" presStyleCnt="12">
        <dgm:presLayoutVars>
          <dgm:chPref val="3"/>
        </dgm:presLayoutVars>
      </dgm:prSet>
      <dgm:spPr>
        <a:xfrm>
          <a:off x="1066592" y="318519"/>
          <a:ext cx="553144" cy="276572"/>
        </a:xfrm>
        <a:prstGeom prst="roundRect">
          <a:avLst>
            <a:gd name="adj" fmla="val 10000"/>
          </a:avLst>
        </a:prstGeom>
      </dgm:spPr>
    </dgm:pt>
    <dgm:pt modelId="{1458EDB7-9D7F-4BA1-93FE-0004F547D99A}" type="pres">
      <dgm:prSet presAssocID="{A6825895-3E7E-4D76-9DC3-49884685E53C}" presName="level3hierChild" presStyleCnt="0"/>
      <dgm:spPr/>
    </dgm:pt>
    <dgm:pt modelId="{D5D4A9B5-7D20-4623-8B50-415B7CECAA43}" type="pres">
      <dgm:prSet presAssocID="{2BEFC7ED-FEDC-4A26-8B23-012B048BF8B7}" presName="conn2-1" presStyleLbl="parChTrans1D2" presStyleIdx="2" presStyleCnt="12"/>
      <dgm:spPr/>
    </dgm:pt>
    <dgm:pt modelId="{A98CC456-B8B4-4D1C-B1CF-AC9540498F4A}" type="pres">
      <dgm:prSet presAssocID="{2BEFC7ED-FEDC-4A26-8B23-012B048BF8B7}" presName="connTx" presStyleLbl="parChTrans1D2" presStyleIdx="2" presStyleCnt="12"/>
      <dgm:spPr/>
    </dgm:pt>
    <dgm:pt modelId="{DDA732AF-B1D2-4EFB-B1AE-C20E74A63897}" type="pres">
      <dgm:prSet presAssocID="{D4E7F6EF-486C-4934-8582-F6F483FA4638}" presName="root2" presStyleCnt="0"/>
      <dgm:spPr/>
    </dgm:pt>
    <dgm:pt modelId="{226CB097-16CD-4ACB-B2AC-6336A3357636}" type="pres">
      <dgm:prSet presAssocID="{D4E7F6EF-486C-4934-8582-F6F483FA4638}" presName="LevelTwoTextNode" presStyleLbl="node2" presStyleIdx="2" presStyleCnt="12">
        <dgm:presLayoutVars>
          <dgm:chPref val="3"/>
        </dgm:presLayoutVars>
      </dgm:prSet>
      <dgm:spPr>
        <a:xfrm>
          <a:off x="1066592" y="636577"/>
          <a:ext cx="553144" cy="276572"/>
        </a:xfrm>
        <a:prstGeom prst="roundRect">
          <a:avLst>
            <a:gd name="adj" fmla="val 10000"/>
          </a:avLst>
        </a:prstGeom>
      </dgm:spPr>
    </dgm:pt>
    <dgm:pt modelId="{50942D58-12C9-4679-9FBF-B31C82281C70}" type="pres">
      <dgm:prSet presAssocID="{D4E7F6EF-486C-4934-8582-F6F483FA4638}" presName="level3hierChild" presStyleCnt="0"/>
      <dgm:spPr/>
    </dgm:pt>
    <dgm:pt modelId="{0A737CB7-DBC3-4307-AC5F-D11F96EEB43B}" type="pres">
      <dgm:prSet presAssocID="{73F3C4A4-5EBD-449F-9104-FAD78EF0B3A9}" presName="conn2-1" presStyleLbl="parChTrans1D2" presStyleIdx="3" presStyleCnt="12"/>
      <dgm:spPr/>
    </dgm:pt>
    <dgm:pt modelId="{0BE9581B-2C8B-4587-9031-2ED2CD993895}" type="pres">
      <dgm:prSet presAssocID="{73F3C4A4-5EBD-449F-9104-FAD78EF0B3A9}" presName="connTx" presStyleLbl="parChTrans1D2" presStyleIdx="3" presStyleCnt="12"/>
      <dgm:spPr/>
    </dgm:pt>
    <dgm:pt modelId="{F1977BE7-23C6-4AE6-862E-D58B37236ECD}" type="pres">
      <dgm:prSet presAssocID="{9E0A8BD3-E11A-4289-8FC5-28570CA44AF4}" presName="root2" presStyleCnt="0"/>
      <dgm:spPr/>
    </dgm:pt>
    <dgm:pt modelId="{8D55D567-1E94-4544-BE7A-AC2CDEE72C0C}" type="pres">
      <dgm:prSet presAssocID="{9E0A8BD3-E11A-4289-8FC5-28570CA44AF4}" presName="LevelTwoTextNode" presStyleLbl="node2" presStyleIdx="3" presStyleCnt="12">
        <dgm:presLayoutVars>
          <dgm:chPref val="3"/>
        </dgm:presLayoutVars>
      </dgm:prSet>
      <dgm:spPr>
        <a:xfrm>
          <a:off x="1066592" y="954635"/>
          <a:ext cx="553144" cy="276572"/>
        </a:xfrm>
        <a:prstGeom prst="roundRect">
          <a:avLst>
            <a:gd name="adj" fmla="val 10000"/>
          </a:avLst>
        </a:prstGeom>
      </dgm:spPr>
    </dgm:pt>
    <dgm:pt modelId="{62F96DD7-D9EC-4128-873C-3D31E89811C2}" type="pres">
      <dgm:prSet presAssocID="{9E0A8BD3-E11A-4289-8FC5-28570CA44AF4}" presName="level3hierChild" presStyleCnt="0"/>
      <dgm:spPr/>
    </dgm:pt>
    <dgm:pt modelId="{B3E9117A-198C-4892-903B-7E50919C5BA6}" type="pres">
      <dgm:prSet presAssocID="{A802A455-4BE0-4954-BB43-7708ED779F69}" presName="conn2-1" presStyleLbl="parChTrans1D2" presStyleIdx="4" presStyleCnt="12"/>
      <dgm:spPr/>
    </dgm:pt>
    <dgm:pt modelId="{A1F8B36D-011E-4A54-9562-A42D289F82D0}" type="pres">
      <dgm:prSet presAssocID="{A802A455-4BE0-4954-BB43-7708ED779F69}" presName="connTx" presStyleLbl="parChTrans1D2" presStyleIdx="4" presStyleCnt="12"/>
      <dgm:spPr/>
    </dgm:pt>
    <dgm:pt modelId="{7A574512-93B1-4B1E-A337-996C24B33F00}" type="pres">
      <dgm:prSet presAssocID="{5C32CD63-7CC0-40FE-8D95-BD255926FC37}" presName="root2" presStyleCnt="0"/>
      <dgm:spPr/>
    </dgm:pt>
    <dgm:pt modelId="{F93B0D63-42AE-42D1-9291-802EFC0B492B}" type="pres">
      <dgm:prSet presAssocID="{5C32CD63-7CC0-40FE-8D95-BD255926FC37}" presName="LevelTwoTextNode" presStyleLbl="node2" presStyleIdx="4" presStyleCnt="12">
        <dgm:presLayoutVars>
          <dgm:chPref val="3"/>
        </dgm:presLayoutVars>
      </dgm:prSet>
      <dgm:spPr>
        <a:xfrm>
          <a:off x="1066592" y="1272693"/>
          <a:ext cx="553144" cy="276572"/>
        </a:xfrm>
        <a:prstGeom prst="roundRect">
          <a:avLst>
            <a:gd name="adj" fmla="val 10000"/>
          </a:avLst>
        </a:prstGeom>
      </dgm:spPr>
    </dgm:pt>
    <dgm:pt modelId="{975FBA3B-5D65-4072-93D5-073E52A92EC9}" type="pres">
      <dgm:prSet presAssocID="{5C32CD63-7CC0-40FE-8D95-BD255926FC37}" presName="level3hierChild" presStyleCnt="0"/>
      <dgm:spPr/>
    </dgm:pt>
    <dgm:pt modelId="{F6AA7BEC-24C7-4F74-9C9D-46CE30C79D7B}" type="pres">
      <dgm:prSet presAssocID="{3615BA9B-9A37-4995-B00C-9B4A1E08DDB0}" presName="conn2-1" presStyleLbl="parChTrans1D2" presStyleIdx="5" presStyleCnt="12"/>
      <dgm:spPr/>
    </dgm:pt>
    <dgm:pt modelId="{D4DF7EFB-82B0-4CC4-A504-EEB80C7FC977}" type="pres">
      <dgm:prSet presAssocID="{3615BA9B-9A37-4995-B00C-9B4A1E08DDB0}" presName="connTx" presStyleLbl="parChTrans1D2" presStyleIdx="5" presStyleCnt="12"/>
      <dgm:spPr/>
    </dgm:pt>
    <dgm:pt modelId="{B27CC3DB-8B99-4A94-BDB6-0B3B69FFBBCD}" type="pres">
      <dgm:prSet presAssocID="{459BAF07-8CDD-4245-82C3-A011357DB251}" presName="root2" presStyleCnt="0"/>
      <dgm:spPr/>
    </dgm:pt>
    <dgm:pt modelId="{DFC34D91-384D-4A14-8888-26820E639215}" type="pres">
      <dgm:prSet presAssocID="{459BAF07-8CDD-4245-82C3-A011357DB251}" presName="LevelTwoTextNode" presStyleLbl="node2" presStyleIdx="5" presStyleCnt="12">
        <dgm:presLayoutVars>
          <dgm:chPref val="3"/>
        </dgm:presLayoutVars>
      </dgm:prSet>
      <dgm:spPr/>
    </dgm:pt>
    <dgm:pt modelId="{C77B2DFD-C406-45F2-A8A1-2EB9D2726F02}" type="pres">
      <dgm:prSet presAssocID="{459BAF07-8CDD-4245-82C3-A011357DB251}" presName="level3hierChild" presStyleCnt="0"/>
      <dgm:spPr/>
    </dgm:pt>
    <dgm:pt modelId="{655B3E2F-319A-45BC-9177-E153D2F7E708}" type="pres">
      <dgm:prSet presAssocID="{9FD26D18-7276-4965-A1CD-44EFB80495A4}" presName="root1" presStyleCnt="0"/>
      <dgm:spPr/>
    </dgm:pt>
    <dgm:pt modelId="{B5FE6C83-6003-4205-8717-DA5A8ED33340}" type="pres">
      <dgm:prSet presAssocID="{9FD26D18-7276-4965-A1CD-44EFB80495A4}" presName="LevelOneTextNode" presStyleLbl="node0" presStyleIdx="1" presStyleCnt="2">
        <dgm:presLayoutVars>
          <dgm:chPref val="3"/>
        </dgm:presLayoutVars>
      </dgm:prSet>
      <dgm:spPr/>
    </dgm:pt>
    <dgm:pt modelId="{236C3B62-EDEC-4C2F-8F81-696E8C4BBCCA}" type="pres">
      <dgm:prSet presAssocID="{9FD26D18-7276-4965-A1CD-44EFB80495A4}" presName="level2hierChild" presStyleCnt="0"/>
      <dgm:spPr/>
    </dgm:pt>
    <dgm:pt modelId="{06B8AD47-4EED-4D29-A10B-24DAC45E4BAC}" type="pres">
      <dgm:prSet presAssocID="{60A91BAF-B1A4-4792-8881-AFF83CD04937}" presName="conn2-1" presStyleLbl="parChTrans1D2" presStyleIdx="6" presStyleCnt="12"/>
      <dgm:spPr/>
    </dgm:pt>
    <dgm:pt modelId="{F3D437FC-1F03-426B-AD31-B4231695A2E8}" type="pres">
      <dgm:prSet presAssocID="{60A91BAF-B1A4-4792-8881-AFF83CD04937}" presName="connTx" presStyleLbl="parChTrans1D2" presStyleIdx="6" presStyleCnt="12"/>
      <dgm:spPr/>
    </dgm:pt>
    <dgm:pt modelId="{FBE55476-5CBC-434F-B1FE-F71653D5CA5B}" type="pres">
      <dgm:prSet presAssocID="{80933BA3-331A-4DAE-A204-164F2FD7A60C}" presName="root2" presStyleCnt="0"/>
      <dgm:spPr/>
    </dgm:pt>
    <dgm:pt modelId="{79F1A99B-FDC7-4632-AA78-2CB7868C8F3D}" type="pres">
      <dgm:prSet presAssocID="{80933BA3-331A-4DAE-A204-164F2FD7A60C}" presName="LevelTwoTextNode" presStyleLbl="node2" presStyleIdx="6" presStyleCnt="12" custLinFactNeighborY="-7500">
        <dgm:presLayoutVars>
          <dgm:chPref val="3"/>
        </dgm:presLayoutVars>
      </dgm:prSet>
      <dgm:spPr/>
    </dgm:pt>
    <dgm:pt modelId="{CF401091-1601-4F72-B1A2-517905CBFA29}" type="pres">
      <dgm:prSet presAssocID="{80933BA3-331A-4DAE-A204-164F2FD7A60C}" presName="level3hierChild" presStyleCnt="0"/>
      <dgm:spPr/>
    </dgm:pt>
    <dgm:pt modelId="{EAAB08F7-BF02-4C33-A758-2F3ED4DE6A73}" type="pres">
      <dgm:prSet presAssocID="{A79C9F74-D01E-47A1-A2EC-6AF166D576C0}" presName="conn2-1" presStyleLbl="parChTrans1D2" presStyleIdx="7" presStyleCnt="12"/>
      <dgm:spPr/>
    </dgm:pt>
    <dgm:pt modelId="{FE665879-8F8C-4B2A-B8FD-DA75BE6BD697}" type="pres">
      <dgm:prSet presAssocID="{A79C9F74-D01E-47A1-A2EC-6AF166D576C0}" presName="connTx" presStyleLbl="parChTrans1D2" presStyleIdx="7" presStyleCnt="12"/>
      <dgm:spPr/>
    </dgm:pt>
    <dgm:pt modelId="{BEC6E6D2-17CF-49CD-B242-B8E18BA1FF81}" type="pres">
      <dgm:prSet presAssocID="{F9817C8E-345D-4535-9893-0A4EF83AC210}" presName="root2" presStyleCnt="0"/>
      <dgm:spPr/>
    </dgm:pt>
    <dgm:pt modelId="{8229B3C9-24B4-4489-B35D-C26AC354F1ED}" type="pres">
      <dgm:prSet presAssocID="{F9817C8E-345D-4535-9893-0A4EF83AC210}" presName="LevelTwoTextNode" presStyleLbl="node2" presStyleIdx="7" presStyleCnt="12" custLinFactNeighborY="-7500">
        <dgm:presLayoutVars>
          <dgm:chPref val="3"/>
        </dgm:presLayoutVars>
      </dgm:prSet>
      <dgm:spPr/>
    </dgm:pt>
    <dgm:pt modelId="{7475FBF1-3B58-47EA-AE1D-71A7808CD3A3}" type="pres">
      <dgm:prSet presAssocID="{F9817C8E-345D-4535-9893-0A4EF83AC210}" presName="level3hierChild" presStyleCnt="0"/>
      <dgm:spPr/>
    </dgm:pt>
    <dgm:pt modelId="{71BFA87F-8219-421D-9256-AE2BA3FFF1E2}" type="pres">
      <dgm:prSet presAssocID="{62389AE3-0D9D-4984-AC0B-66226346C8ED}" presName="conn2-1" presStyleLbl="parChTrans1D2" presStyleIdx="8" presStyleCnt="12"/>
      <dgm:spPr/>
    </dgm:pt>
    <dgm:pt modelId="{6026E03A-D2C2-4224-B661-B26CD6220188}" type="pres">
      <dgm:prSet presAssocID="{62389AE3-0D9D-4984-AC0B-66226346C8ED}" presName="connTx" presStyleLbl="parChTrans1D2" presStyleIdx="8" presStyleCnt="12"/>
      <dgm:spPr/>
    </dgm:pt>
    <dgm:pt modelId="{9B426306-E964-483D-A1E9-E564C9538E58}" type="pres">
      <dgm:prSet presAssocID="{A6C10927-256E-4EEA-BAAC-D5A065C45D9B}" presName="root2" presStyleCnt="0"/>
      <dgm:spPr/>
    </dgm:pt>
    <dgm:pt modelId="{AD2980DE-7F0A-43AB-9E95-92F364F41EEF}" type="pres">
      <dgm:prSet presAssocID="{A6C10927-256E-4EEA-BAAC-D5A065C45D9B}" presName="LevelTwoTextNode" presStyleLbl="node2" presStyleIdx="8" presStyleCnt="12" custLinFactNeighborY="-7500">
        <dgm:presLayoutVars>
          <dgm:chPref val="3"/>
        </dgm:presLayoutVars>
      </dgm:prSet>
      <dgm:spPr/>
    </dgm:pt>
    <dgm:pt modelId="{C306C1AB-29C9-46F4-A504-90103924F008}" type="pres">
      <dgm:prSet presAssocID="{A6C10927-256E-4EEA-BAAC-D5A065C45D9B}" presName="level3hierChild" presStyleCnt="0"/>
      <dgm:spPr/>
    </dgm:pt>
    <dgm:pt modelId="{72062B8D-A83A-4B7B-9975-10110CD4DFFB}" type="pres">
      <dgm:prSet presAssocID="{F2001AEB-5014-4AAC-B548-9A34C1D1AFD3}" presName="conn2-1" presStyleLbl="parChTrans1D2" presStyleIdx="9" presStyleCnt="12"/>
      <dgm:spPr/>
    </dgm:pt>
    <dgm:pt modelId="{987A45BF-B102-45E4-9002-E98DD510D006}" type="pres">
      <dgm:prSet presAssocID="{F2001AEB-5014-4AAC-B548-9A34C1D1AFD3}" presName="connTx" presStyleLbl="parChTrans1D2" presStyleIdx="9" presStyleCnt="12"/>
      <dgm:spPr/>
    </dgm:pt>
    <dgm:pt modelId="{9BAB962D-69FD-4935-8E6D-B6090E5B01FE}" type="pres">
      <dgm:prSet presAssocID="{824C8C99-D4F8-4F8F-B4D2-F787B59E7453}" presName="root2" presStyleCnt="0"/>
      <dgm:spPr/>
    </dgm:pt>
    <dgm:pt modelId="{C60BF3DA-14AE-4C8A-AC0E-10C203882ED2}" type="pres">
      <dgm:prSet presAssocID="{824C8C99-D4F8-4F8F-B4D2-F787B59E7453}" presName="LevelTwoTextNode" presStyleLbl="node2" presStyleIdx="9" presStyleCnt="12" custLinFactNeighborY="-7500">
        <dgm:presLayoutVars>
          <dgm:chPref val="3"/>
        </dgm:presLayoutVars>
      </dgm:prSet>
      <dgm:spPr/>
    </dgm:pt>
    <dgm:pt modelId="{BCD72470-1793-4250-9816-24B37BD23354}" type="pres">
      <dgm:prSet presAssocID="{824C8C99-D4F8-4F8F-B4D2-F787B59E7453}" presName="level3hierChild" presStyleCnt="0"/>
      <dgm:spPr/>
    </dgm:pt>
    <dgm:pt modelId="{1E14555E-9BBF-4B9C-A2F5-287F7FEE3EA3}" type="pres">
      <dgm:prSet presAssocID="{1F99BD19-4005-440C-8E4E-7E504722D547}" presName="conn2-1" presStyleLbl="parChTrans1D2" presStyleIdx="10" presStyleCnt="12"/>
      <dgm:spPr/>
    </dgm:pt>
    <dgm:pt modelId="{02672C03-6F13-4203-BF3F-40AEE426FB0D}" type="pres">
      <dgm:prSet presAssocID="{1F99BD19-4005-440C-8E4E-7E504722D547}" presName="connTx" presStyleLbl="parChTrans1D2" presStyleIdx="10" presStyleCnt="12"/>
      <dgm:spPr/>
    </dgm:pt>
    <dgm:pt modelId="{935139AF-4F56-4B75-8DD5-CBC362D7D52B}" type="pres">
      <dgm:prSet presAssocID="{53552C3A-A6B4-477C-9340-37689EB03F60}" presName="root2" presStyleCnt="0"/>
      <dgm:spPr/>
    </dgm:pt>
    <dgm:pt modelId="{0F01C5A0-277F-4A9C-9E7E-EC12AC46899A}" type="pres">
      <dgm:prSet presAssocID="{53552C3A-A6B4-477C-9340-37689EB03F60}" presName="LevelTwoTextNode" presStyleLbl="node2" presStyleIdx="10" presStyleCnt="12" custLinFactNeighborY="-7500">
        <dgm:presLayoutVars>
          <dgm:chPref val="3"/>
        </dgm:presLayoutVars>
      </dgm:prSet>
      <dgm:spPr/>
    </dgm:pt>
    <dgm:pt modelId="{50AC817A-C117-4AFC-92D8-C0E70027C3A9}" type="pres">
      <dgm:prSet presAssocID="{53552C3A-A6B4-477C-9340-37689EB03F60}" presName="level3hierChild" presStyleCnt="0"/>
      <dgm:spPr/>
    </dgm:pt>
    <dgm:pt modelId="{DBC504EA-4E39-4C97-AA5F-BBBE5BE5DF67}" type="pres">
      <dgm:prSet presAssocID="{42600518-5F84-46C4-AB0F-A11EE65D0626}" presName="conn2-1" presStyleLbl="parChTrans1D2" presStyleIdx="11" presStyleCnt="12"/>
      <dgm:spPr/>
    </dgm:pt>
    <dgm:pt modelId="{6C4216C2-7005-47DD-B446-334791D28258}" type="pres">
      <dgm:prSet presAssocID="{42600518-5F84-46C4-AB0F-A11EE65D0626}" presName="connTx" presStyleLbl="parChTrans1D2" presStyleIdx="11" presStyleCnt="12"/>
      <dgm:spPr/>
    </dgm:pt>
    <dgm:pt modelId="{1E214880-D7A8-4207-9F97-4CCA7219F0A7}" type="pres">
      <dgm:prSet presAssocID="{AF180F16-A10C-4D2A-AF9D-4180917825FC}" presName="root2" presStyleCnt="0"/>
      <dgm:spPr/>
    </dgm:pt>
    <dgm:pt modelId="{A913335E-2732-492D-8AA3-81FA1A2B669A}" type="pres">
      <dgm:prSet presAssocID="{AF180F16-A10C-4D2A-AF9D-4180917825FC}" presName="LevelTwoTextNode" presStyleLbl="node2" presStyleIdx="11" presStyleCnt="12" custLinFactNeighborY="-7500">
        <dgm:presLayoutVars>
          <dgm:chPref val="3"/>
        </dgm:presLayoutVars>
      </dgm:prSet>
      <dgm:spPr/>
    </dgm:pt>
    <dgm:pt modelId="{F3FE5435-F864-41D7-A754-49A8FA37CA83}" type="pres">
      <dgm:prSet presAssocID="{AF180F16-A10C-4D2A-AF9D-4180917825FC}" presName="level3hierChild" presStyleCnt="0"/>
      <dgm:spPr/>
    </dgm:pt>
  </dgm:ptLst>
  <dgm:cxnLst>
    <dgm:cxn modelId="{DBBA1F06-2830-4499-ACC9-0EA497EB4EF5}" type="presOf" srcId="{62389AE3-0D9D-4984-AC0B-66226346C8ED}" destId="{6026E03A-D2C2-4224-B661-B26CD6220188}" srcOrd="1" destOrd="0" presId="urn:microsoft.com/office/officeart/2005/8/layout/hierarchy2"/>
    <dgm:cxn modelId="{697E8E0D-36FD-4209-AA1F-28EE5D1131EE}" type="presOf" srcId="{A79C9F74-D01E-47A1-A2EC-6AF166D576C0}" destId="{EAAB08F7-BF02-4C33-A758-2F3ED4DE6A73}" srcOrd="0" destOrd="0" presId="urn:microsoft.com/office/officeart/2005/8/layout/hierarchy2"/>
    <dgm:cxn modelId="{63C54D0F-CEEA-49D1-9FE2-29C7F1BC75B0}" type="presOf" srcId="{53552C3A-A6B4-477C-9340-37689EB03F60}" destId="{0F01C5A0-277F-4A9C-9E7E-EC12AC46899A}" srcOrd="0" destOrd="0" presId="urn:microsoft.com/office/officeart/2005/8/layout/hierarchy2"/>
    <dgm:cxn modelId="{D6972C1C-0D0B-4E7F-B826-FE5368617CC5}" type="presOf" srcId="{D62B8394-253F-46A0-B2AF-AA5FC0785FC3}" destId="{3BA7E668-1F8D-4554-A905-F96587CA08DF}" srcOrd="0" destOrd="0" presId="urn:microsoft.com/office/officeart/2005/8/layout/hierarchy2"/>
    <dgm:cxn modelId="{C46DE71F-7B00-4C58-879A-B36F1077A414}" type="presOf" srcId="{28DE1196-AE5A-4990-9D5D-84B4B48EDB80}" destId="{4A953BF9-E1E2-4E66-B8E9-876D9350CFC2}" srcOrd="0" destOrd="0" presId="urn:microsoft.com/office/officeart/2005/8/layout/hierarchy2"/>
    <dgm:cxn modelId="{8E544B21-0825-4CA1-B983-7B9955BA03A9}" type="presOf" srcId="{42600518-5F84-46C4-AB0F-A11EE65D0626}" destId="{DBC504EA-4E39-4C97-AA5F-BBBE5BE5DF67}" srcOrd="0" destOrd="0" presId="urn:microsoft.com/office/officeart/2005/8/layout/hierarchy2"/>
    <dgm:cxn modelId="{CAB2272A-A912-41A5-A7A9-25596EE548A4}" type="presOf" srcId="{56EB9FC6-A98E-4EB3-8DFD-8A1668AC3C9B}" destId="{C1A723F0-0BCA-478B-9C30-8CF6AACDBBED}" srcOrd="1" destOrd="0" presId="urn:microsoft.com/office/officeart/2005/8/layout/hierarchy2"/>
    <dgm:cxn modelId="{83048C34-23C6-445D-9343-14F8FD733F27}" srcId="{28DE1196-AE5A-4990-9D5D-84B4B48EDB80}" destId="{A6825895-3E7E-4D76-9DC3-49884685E53C}" srcOrd="1" destOrd="0" parTransId="{D62B8394-253F-46A0-B2AF-AA5FC0785FC3}" sibTransId="{BCE87ABC-982D-4878-97E8-4E042E7611FA}"/>
    <dgm:cxn modelId="{1F9C0936-11DF-40E7-8AA6-24DF86AAEB81}" srcId="{5C097C4E-C247-4A70-AAF1-87FED3143215}" destId="{28DE1196-AE5A-4990-9D5D-84B4B48EDB80}" srcOrd="0" destOrd="0" parTransId="{CB06CEBA-9A6F-482C-AF32-A7E49DBFF2DB}" sibTransId="{FEAD63C5-E239-441E-A634-956C7A81D1A8}"/>
    <dgm:cxn modelId="{98CF2E36-DA64-44CB-B473-D956AC3A7559}" srcId="{28DE1196-AE5A-4990-9D5D-84B4B48EDB80}" destId="{5C32CD63-7CC0-40FE-8D95-BD255926FC37}" srcOrd="4" destOrd="0" parTransId="{A802A455-4BE0-4954-BB43-7708ED779F69}" sibTransId="{C7F03D5F-FF0D-4393-B305-A2E1271C891E}"/>
    <dgm:cxn modelId="{62F21A3C-683F-4EAA-B2E5-DEAD5BDA9D48}" type="presOf" srcId="{A802A455-4BE0-4954-BB43-7708ED779F69}" destId="{A1F8B36D-011E-4A54-9562-A42D289F82D0}" srcOrd="1" destOrd="0" presId="urn:microsoft.com/office/officeart/2005/8/layout/hierarchy2"/>
    <dgm:cxn modelId="{F7AB5247-8987-4F45-A72E-6BABA3976C9E}" type="presOf" srcId="{1F99BD19-4005-440C-8E4E-7E504722D547}" destId="{1E14555E-9BBF-4B9C-A2F5-287F7FEE3EA3}" srcOrd="0" destOrd="0" presId="urn:microsoft.com/office/officeart/2005/8/layout/hierarchy2"/>
    <dgm:cxn modelId="{18A83648-0650-4442-9534-E0F88DCD3877}" srcId="{9FD26D18-7276-4965-A1CD-44EFB80495A4}" destId="{A6C10927-256E-4EEA-BAAC-D5A065C45D9B}" srcOrd="2" destOrd="0" parTransId="{62389AE3-0D9D-4984-AC0B-66226346C8ED}" sibTransId="{D2B4872E-DDFD-4BD0-9378-1462A04DC042}"/>
    <dgm:cxn modelId="{AC2A004A-C863-46D2-9E2F-9A779652AED5}" type="presOf" srcId="{AF180F16-A10C-4D2A-AF9D-4180917825FC}" destId="{A913335E-2732-492D-8AA3-81FA1A2B669A}" srcOrd="0" destOrd="0" presId="urn:microsoft.com/office/officeart/2005/8/layout/hierarchy2"/>
    <dgm:cxn modelId="{2DD1AE57-8E4E-4F6C-9760-6B0FAD2C2A3B}" type="presOf" srcId="{3615BA9B-9A37-4995-B00C-9B4A1E08DDB0}" destId="{D4DF7EFB-82B0-4CC4-A504-EEB80C7FC977}" srcOrd="1" destOrd="0" presId="urn:microsoft.com/office/officeart/2005/8/layout/hierarchy2"/>
    <dgm:cxn modelId="{A389415A-B4CF-4970-B5C9-E7FCE5BEC698}" type="presOf" srcId="{824C8C99-D4F8-4F8F-B4D2-F787B59E7453}" destId="{C60BF3DA-14AE-4C8A-AC0E-10C203882ED2}" srcOrd="0" destOrd="0" presId="urn:microsoft.com/office/officeart/2005/8/layout/hierarchy2"/>
    <dgm:cxn modelId="{7B6B6F5C-42A5-49D5-BCD7-D45187B44352}" srcId="{28DE1196-AE5A-4990-9D5D-84B4B48EDB80}" destId="{D4E7F6EF-486C-4934-8582-F6F483FA4638}" srcOrd="2" destOrd="0" parTransId="{2BEFC7ED-FEDC-4A26-8B23-012B048BF8B7}" sibTransId="{FC34726D-9EF4-442D-858F-C4513960EB9C}"/>
    <dgm:cxn modelId="{E92B135F-0256-462D-BB3F-4B083F62EE90}" type="presOf" srcId="{5C097C4E-C247-4A70-AAF1-87FED3143215}" destId="{C874E99B-70B2-4765-AE3F-FBD0AB5E065F}" srcOrd="0" destOrd="0" presId="urn:microsoft.com/office/officeart/2005/8/layout/hierarchy2"/>
    <dgm:cxn modelId="{66722669-68CD-41D7-8BF0-999609FFD7D5}" srcId="{28DE1196-AE5A-4990-9D5D-84B4B48EDB80}" destId="{459BAF07-8CDD-4245-82C3-A011357DB251}" srcOrd="5" destOrd="0" parTransId="{3615BA9B-9A37-4995-B00C-9B4A1E08DDB0}" sibTransId="{34EE706C-C07A-4622-89D5-31F999FAB672}"/>
    <dgm:cxn modelId="{CB8EA16C-568B-43D4-A5F0-1324F69F0070}" type="presOf" srcId="{62389AE3-0D9D-4984-AC0B-66226346C8ED}" destId="{71BFA87F-8219-421D-9256-AE2BA3FFF1E2}" srcOrd="0" destOrd="0" presId="urn:microsoft.com/office/officeart/2005/8/layout/hierarchy2"/>
    <dgm:cxn modelId="{1FA40873-F5D8-44A0-B954-565FFA1A31D7}" type="presOf" srcId="{9E0A8BD3-E11A-4289-8FC5-28570CA44AF4}" destId="{8D55D567-1E94-4544-BE7A-AC2CDEE72C0C}" srcOrd="0" destOrd="0" presId="urn:microsoft.com/office/officeart/2005/8/layout/hierarchy2"/>
    <dgm:cxn modelId="{AA549D74-4B9A-45AC-AD82-48BFADF8BE04}" type="presOf" srcId="{A79C9F74-D01E-47A1-A2EC-6AF166D576C0}" destId="{FE665879-8F8C-4B2A-B8FD-DA75BE6BD697}" srcOrd="1" destOrd="0" presId="urn:microsoft.com/office/officeart/2005/8/layout/hierarchy2"/>
    <dgm:cxn modelId="{EE77F974-0790-4C71-9F26-6EC76C686C08}" srcId="{5C097C4E-C247-4A70-AAF1-87FED3143215}" destId="{9FD26D18-7276-4965-A1CD-44EFB80495A4}" srcOrd="1" destOrd="0" parTransId="{C63547AF-91EF-42D6-A757-06DE45FF27DC}" sibTransId="{1573F6BF-8C60-4EC3-A6D1-022BF4C53DF2}"/>
    <dgm:cxn modelId="{E7A6F775-EA18-42E2-B7F3-F402085ACC22}" type="presOf" srcId="{1F99BD19-4005-440C-8E4E-7E504722D547}" destId="{02672C03-6F13-4203-BF3F-40AEE426FB0D}" srcOrd="1" destOrd="0" presId="urn:microsoft.com/office/officeart/2005/8/layout/hierarchy2"/>
    <dgm:cxn modelId="{F078A578-612F-4880-9292-377A5F494DBB}" srcId="{9FD26D18-7276-4965-A1CD-44EFB80495A4}" destId="{80933BA3-331A-4DAE-A204-164F2FD7A60C}" srcOrd="0" destOrd="0" parTransId="{60A91BAF-B1A4-4792-8881-AFF83CD04937}" sibTransId="{FFACA573-D2CF-4C90-AC0A-F91C1D3245C6}"/>
    <dgm:cxn modelId="{37CD6983-1B17-4263-A408-FD8C01A09219}" srcId="{9FD26D18-7276-4965-A1CD-44EFB80495A4}" destId="{53552C3A-A6B4-477C-9340-37689EB03F60}" srcOrd="4" destOrd="0" parTransId="{1F99BD19-4005-440C-8E4E-7E504722D547}" sibTransId="{3A6B6BDB-674A-48F2-95E2-A7FFA5757055}"/>
    <dgm:cxn modelId="{A3601386-9833-4299-81BC-285B8C04FC8E}" srcId="{28DE1196-AE5A-4990-9D5D-84B4B48EDB80}" destId="{9E0A8BD3-E11A-4289-8FC5-28570CA44AF4}" srcOrd="3" destOrd="0" parTransId="{73F3C4A4-5EBD-449F-9104-FAD78EF0B3A9}" sibTransId="{5376BE2B-F157-4877-AD4F-93187C219172}"/>
    <dgm:cxn modelId="{F9E95587-74BE-467D-A9D7-3096E5C1AC06}" type="presOf" srcId="{D62B8394-253F-46A0-B2AF-AA5FC0785FC3}" destId="{00489932-709A-446E-B727-D259577D3558}" srcOrd="1" destOrd="0" presId="urn:microsoft.com/office/officeart/2005/8/layout/hierarchy2"/>
    <dgm:cxn modelId="{078EA987-3188-4BCC-9F1D-11DF1AEE1254}" type="presOf" srcId="{73F3C4A4-5EBD-449F-9104-FAD78EF0B3A9}" destId="{0BE9581B-2C8B-4587-9031-2ED2CD993895}" srcOrd="1" destOrd="0" presId="urn:microsoft.com/office/officeart/2005/8/layout/hierarchy2"/>
    <dgm:cxn modelId="{B875F98B-4903-48E2-9D55-FE2AABA94961}" type="presOf" srcId="{56EB9FC6-A98E-4EB3-8DFD-8A1668AC3C9B}" destId="{43718ABA-7B65-4127-86B1-732A16C90824}" srcOrd="0" destOrd="0" presId="urn:microsoft.com/office/officeart/2005/8/layout/hierarchy2"/>
    <dgm:cxn modelId="{0A803E8E-3435-4BCB-8772-C84914B1D272}" type="presOf" srcId="{60A91BAF-B1A4-4792-8881-AFF83CD04937}" destId="{F3D437FC-1F03-426B-AD31-B4231695A2E8}" srcOrd="1" destOrd="0" presId="urn:microsoft.com/office/officeart/2005/8/layout/hierarchy2"/>
    <dgm:cxn modelId="{FCAC068F-7B2A-4C52-BD8E-E4E054163C89}" type="presOf" srcId="{42600518-5F84-46C4-AB0F-A11EE65D0626}" destId="{6C4216C2-7005-47DD-B446-334791D28258}" srcOrd="1" destOrd="0" presId="urn:microsoft.com/office/officeart/2005/8/layout/hierarchy2"/>
    <dgm:cxn modelId="{4A265E96-3EFA-4294-8E30-B6ECF844D1C5}" srcId="{28DE1196-AE5A-4990-9D5D-84B4B48EDB80}" destId="{6C73E79A-F47B-48ED-8D5B-9ECD3ED8AAF3}" srcOrd="0" destOrd="0" parTransId="{56EB9FC6-A98E-4EB3-8DFD-8A1668AC3C9B}" sibTransId="{22924BAE-2279-45AE-AA90-19CAB74FABB1}"/>
    <dgm:cxn modelId="{F2173198-60F2-4248-AA96-80476E514CDA}" type="presOf" srcId="{80933BA3-331A-4DAE-A204-164F2FD7A60C}" destId="{79F1A99B-FDC7-4632-AA78-2CB7868C8F3D}" srcOrd="0" destOrd="0" presId="urn:microsoft.com/office/officeart/2005/8/layout/hierarchy2"/>
    <dgm:cxn modelId="{4BC3E39B-318F-4829-849F-5A96B438D5F5}" type="presOf" srcId="{A6C10927-256E-4EEA-BAAC-D5A065C45D9B}" destId="{AD2980DE-7F0A-43AB-9E95-92F364F41EEF}" srcOrd="0" destOrd="0" presId="urn:microsoft.com/office/officeart/2005/8/layout/hierarchy2"/>
    <dgm:cxn modelId="{B0A46D9C-D7BC-463A-B741-55A6FC9610A2}" srcId="{9FD26D18-7276-4965-A1CD-44EFB80495A4}" destId="{F9817C8E-345D-4535-9893-0A4EF83AC210}" srcOrd="1" destOrd="0" parTransId="{A79C9F74-D01E-47A1-A2EC-6AF166D576C0}" sibTransId="{88AB0D53-4FED-45B7-AEA5-608518E70E58}"/>
    <dgm:cxn modelId="{6E21349E-2537-4DD7-8EA9-882E6E6B28FE}" type="presOf" srcId="{F2001AEB-5014-4AAC-B548-9A34C1D1AFD3}" destId="{987A45BF-B102-45E4-9002-E98DD510D006}" srcOrd="1" destOrd="0" presId="urn:microsoft.com/office/officeart/2005/8/layout/hierarchy2"/>
    <dgm:cxn modelId="{DA2E01A7-E8C3-48EE-80DE-6A9B0DDF05DE}" type="presOf" srcId="{D4E7F6EF-486C-4934-8582-F6F483FA4638}" destId="{226CB097-16CD-4ACB-B2AC-6336A3357636}" srcOrd="0" destOrd="0" presId="urn:microsoft.com/office/officeart/2005/8/layout/hierarchy2"/>
    <dgm:cxn modelId="{67C448AC-4BA1-44F0-BFFF-6F875E2982E1}" type="presOf" srcId="{A802A455-4BE0-4954-BB43-7708ED779F69}" destId="{B3E9117A-198C-4892-903B-7E50919C5BA6}" srcOrd="0" destOrd="0" presId="urn:microsoft.com/office/officeart/2005/8/layout/hierarchy2"/>
    <dgm:cxn modelId="{36265CB3-921D-425F-AEED-3A620B556C11}" type="presOf" srcId="{F2001AEB-5014-4AAC-B548-9A34C1D1AFD3}" destId="{72062B8D-A83A-4B7B-9975-10110CD4DFFB}" srcOrd="0" destOrd="0" presId="urn:microsoft.com/office/officeart/2005/8/layout/hierarchy2"/>
    <dgm:cxn modelId="{F613C0B3-0A03-4EEC-94FF-3E9BB61CB82F}" type="presOf" srcId="{2BEFC7ED-FEDC-4A26-8B23-012B048BF8B7}" destId="{A98CC456-B8B4-4D1C-B1CF-AC9540498F4A}" srcOrd="1" destOrd="0" presId="urn:microsoft.com/office/officeart/2005/8/layout/hierarchy2"/>
    <dgm:cxn modelId="{7E7D55B6-47A2-477F-A22C-F83BEAE4AA52}" srcId="{9FD26D18-7276-4965-A1CD-44EFB80495A4}" destId="{824C8C99-D4F8-4F8F-B4D2-F787B59E7453}" srcOrd="3" destOrd="0" parTransId="{F2001AEB-5014-4AAC-B548-9A34C1D1AFD3}" sibTransId="{2D5D7B74-3819-4CE8-A24C-0D6E749A8B50}"/>
    <dgm:cxn modelId="{106985B8-CFAB-4342-9023-7D410F66E2E9}" type="presOf" srcId="{3615BA9B-9A37-4995-B00C-9B4A1E08DDB0}" destId="{F6AA7BEC-24C7-4F74-9C9D-46CE30C79D7B}" srcOrd="0" destOrd="0" presId="urn:microsoft.com/office/officeart/2005/8/layout/hierarchy2"/>
    <dgm:cxn modelId="{D0F5B2B8-6DCE-41A6-A2C6-AC69223C69F9}" type="presOf" srcId="{5C32CD63-7CC0-40FE-8D95-BD255926FC37}" destId="{F93B0D63-42AE-42D1-9291-802EFC0B492B}" srcOrd="0" destOrd="0" presId="urn:microsoft.com/office/officeart/2005/8/layout/hierarchy2"/>
    <dgm:cxn modelId="{39AB87C0-0CB9-43E9-B068-A923977623C1}" type="presOf" srcId="{F9817C8E-345D-4535-9893-0A4EF83AC210}" destId="{8229B3C9-24B4-4489-B35D-C26AC354F1ED}" srcOrd="0" destOrd="0" presId="urn:microsoft.com/office/officeart/2005/8/layout/hierarchy2"/>
    <dgm:cxn modelId="{3279E7C1-6162-4995-AFC6-F75DAD217D93}" type="presOf" srcId="{73F3C4A4-5EBD-449F-9104-FAD78EF0B3A9}" destId="{0A737CB7-DBC3-4307-AC5F-D11F96EEB43B}" srcOrd="0" destOrd="0" presId="urn:microsoft.com/office/officeart/2005/8/layout/hierarchy2"/>
    <dgm:cxn modelId="{560187C4-98FE-420D-9772-B121C2D7F5C9}" type="presOf" srcId="{60A91BAF-B1A4-4792-8881-AFF83CD04937}" destId="{06B8AD47-4EED-4D29-A10B-24DAC45E4BAC}" srcOrd="0" destOrd="0" presId="urn:microsoft.com/office/officeart/2005/8/layout/hierarchy2"/>
    <dgm:cxn modelId="{68950BC7-871A-4163-BFE3-17C5079587B9}" type="presOf" srcId="{6C73E79A-F47B-48ED-8D5B-9ECD3ED8AAF3}" destId="{BE6AA6C1-82C9-4D5D-B65F-B1C5C6DA3A71}" srcOrd="0" destOrd="0" presId="urn:microsoft.com/office/officeart/2005/8/layout/hierarchy2"/>
    <dgm:cxn modelId="{C8164AD6-8B64-4DA1-A19D-CCE19C661E01}" type="presOf" srcId="{2BEFC7ED-FEDC-4A26-8B23-012B048BF8B7}" destId="{D5D4A9B5-7D20-4623-8B50-415B7CECAA43}" srcOrd="0" destOrd="0" presId="urn:microsoft.com/office/officeart/2005/8/layout/hierarchy2"/>
    <dgm:cxn modelId="{8EC307DA-A18F-4E0A-88D6-C0DB6886FA2C}" type="presOf" srcId="{9FD26D18-7276-4965-A1CD-44EFB80495A4}" destId="{B5FE6C83-6003-4205-8717-DA5A8ED33340}" srcOrd="0" destOrd="0" presId="urn:microsoft.com/office/officeart/2005/8/layout/hierarchy2"/>
    <dgm:cxn modelId="{8887CAE4-82E9-4A9C-B410-8F2398402BB2}" srcId="{9FD26D18-7276-4965-A1CD-44EFB80495A4}" destId="{AF180F16-A10C-4D2A-AF9D-4180917825FC}" srcOrd="5" destOrd="0" parTransId="{42600518-5F84-46C4-AB0F-A11EE65D0626}" sibTransId="{09E6438D-7367-462D-BBA9-D2B4B5E5372D}"/>
    <dgm:cxn modelId="{FBB733EB-8449-4B01-B6E4-BB4182B5C833}" type="presOf" srcId="{459BAF07-8CDD-4245-82C3-A011357DB251}" destId="{DFC34D91-384D-4A14-8888-26820E639215}" srcOrd="0" destOrd="0" presId="urn:microsoft.com/office/officeart/2005/8/layout/hierarchy2"/>
    <dgm:cxn modelId="{FD1743FB-4812-45DA-B430-6CF8C9A531C7}" type="presOf" srcId="{A6825895-3E7E-4D76-9DC3-49884685E53C}" destId="{8197DB52-D9FD-4A8D-AA1F-5CD28FF7C78A}" srcOrd="0" destOrd="0" presId="urn:microsoft.com/office/officeart/2005/8/layout/hierarchy2"/>
    <dgm:cxn modelId="{617593E8-DC98-47E5-B069-862D51B95980}" type="presParOf" srcId="{C874E99B-70B2-4765-AE3F-FBD0AB5E065F}" destId="{2E33675B-38EE-4852-9A1E-B3BE7345E2F2}" srcOrd="0" destOrd="0" presId="urn:microsoft.com/office/officeart/2005/8/layout/hierarchy2"/>
    <dgm:cxn modelId="{C5D3037F-CDB0-4E99-BCC4-4EF0334F58A7}" type="presParOf" srcId="{2E33675B-38EE-4852-9A1E-B3BE7345E2F2}" destId="{4A953BF9-E1E2-4E66-B8E9-876D9350CFC2}" srcOrd="0" destOrd="0" presId="urn:microsoft.com/office/officeart/2005/8/layout/hierarchy2"/>
    <dgm:cxn modelId="{58CD7257-48CE-4B85-A5CB-9329FE4DBA95}" type="presParOf" srcId="{2E33675B-38EE-4852-9A1E-B3BE7345E2F2}" destId="{22BFB8EB-03C4-4890-8B71-EBFEA0C42DE3}" srcOrd="1" destOrd="0" presId="urn:microsoft.com/office/officeart/2005/8/layout/hierarchy2"/>
    <dgm:cxn modelId="{EEC48D53-40C5-4227-9B5A-327CCDAB47A8}" type="presParOf" srcId="{22BFB8EB-03C4-4890-8B71-EBFEA0C42DE3}" destId="{43718ABA-7B65-4127-86B1-732A16C90824}" srcOrd="0" destOrd="0" presId="urn:microsoft.com/office/officeart/2005/8/layout/hierarchy2"/>
    <dgm:cxn modelId="{A3D84636-BB5C-415D-9D56-E51802E95989}" type="presParOf" srcId="{43718ABA-7B65-4127-86B1-732A16C90824}" destId="{C1A723F0-0BCA-478B-9C30-8CF6AACDBBED}" srcOrd="0" destOrd="0" presId="urn:microsoft.com/office/officeart/2005/8/layout/hierarchy2"/>
    <dgm:cxn modelId="{2783F59F-967B-4756-AE1F-66B2F08AAE10}" type="presParOf" srcId="{22BFB8EB-03C4-4890-8B71-EBFEA0C42DE3}" destId="{9646C332-1E38-45B8-8CB6-3F074831095C}" srcOrd="1" destOrd="0" presId="urn:microsoft.com/office/officeart/2005/8/layout/hierarchy2"/>
    <dgm:cxn modelId="{B7B4AC95-DE1C-4AE9-B54E-0274027F7E78}" type="presParOf" srcId="{9646C332-1E38-45B8-8CB6-3F074831095C}" destId="{BE6AA6C1-82C9-4D5D-B65F-B1C5C6DA3A71}" srcOrd="0" destOrd="0" presId="urn:microsoft.com/office/officeart/2005/8/layout/hierarchy2"/>
    <dgm:cxn modelId="{93C939D0-FB23-4A3A-8F13-962E6979993E}" type="presParOf" srcId="{9646C332-1E38-45B8-8CB6-3F074831095C}" destId="{03484447-ED3B-4102-897E-17366C5F6C02}" srcOrd="1" destOrd="0" presId="urn:microsoft.com/office/officeart/2005/8/layout/hierarchy2"/>
    <dgm:cxn modelId="{A1703362-6BF8-4FE5-9073-EC5E35EC4EBE}" type="presParOf" srcId="{22BFB8EB-03C4-4890-8B71-EBFEA0C42DE3}" destId="{3BA7E668-1F8D-4554-A905-F96587CA08DF}" srcOrd="2" destOrd="0" presId="urn:microsoft.com/office/officeart/2005/8/layout/hierarchy2"/>
    <dgm:cxn modelId="{0D644040-00FA-439A-AE17-D9FE5BE7451C}" type="presParOf" srcId="{3BA7E668-1F8D-4554-A905-F96587CA08DF}" destId="{00489932-709A-446E-B727-D259577D3558}" srcOrd="0" destOrd="0" presId="urn:microsoft.com/office/officeart/2005/8/layout/hierarchy2"/>
    <dgm:cxn modelId="{58D0596A-5AB6-475B-A337-8806BEC4808D}" type="presParOf" srcId="{22BFB8EB-03C4-4890-8B71-EBFEA0C42DE3}" destId="{E9D45DE6-F08E-4772-A5D7-B62CA29CBF39}" srcOrd="3" destOrd="0" presId="urn:microsoft.com/office/officeart/2005/8/layout/hierarchy2"/>
    <dgm:cxn modelId="{951DFB1E-FFA8-4986-A90E-B38E5067E52F}" type="presParOf" srcId="{E9D45DE6-F08E-4772-A5D7-B62CA29CBF39}" destId="{8197DB52-D9FD-4A8D-AA1F-5CD28FF7C78A}" srcOrd="0" destOrd="0" presId="urn:microsoft.com/office/officeart/2005/8/layout/hierarchy2"/>
    <dgm:cxn modelId="{EE5001A8-E802-4E6E-A87E-A98703AAEB30}" type="presParOf" srcId="{E9D45DE6-F08E-4772-A5D7-B62CA29CBF39}" destId="{1458EDB7-9D7F-4BA1-93FE-0004F547D99A}" srcOrd="1" destOrd="0" presId="urn:microsoft.com/office/officeart/2005/8/layout/hierarchy2"/>
    <dgm:cxn modelId="{35223D6F-C05B-4982-B808-CA5AAF51454D}" type="presParOf" srcId="{22BFB8EB-03C4-4890-8B71-EBFEA0C42DE3}" destId="{D5D4A9B5-7D20-4623-8B50-415B7CECAA43}" srcOrd="4" destOrd="0" presId="urn:microsoft.com/office/officeart/2005/8/layout/hierarchy2"/>
    <dgm:cxn modelId="{39636DA5-0652-4748-836C-4834D0817CC4}" type="presParOf" srcId="{D5D4A9B5-7D20-4623-8B50-415B7CECAA43}" destId="{A98CC456-B8B4-4D1C-B1CF-AC9540498F4A}" srcOrd="0" destOrd="0" presId="urn:microsoft.com/office/officeart/2005/8/layout/hierarchy2"/>
    <dgm:cxn modelId="{DF6F5279-3A1F-4E32-8F84-3284CDF54B49}" type="presParOf" srcId="{22BFB8EB-03C4-4890-8B71-EBFEA0C42DE3}" destId="{DDA732AF-B1D2-4EFB-B1AE-C20E74A63897}" srcOrd="5" destOrd="0" presId="urn:microsoft.com/office/officeart/2005/8/layout/hierarchy2"/>
    <dgm:cxn modelId="{AA880948-DED0-47A7-9CB8-63227C76AC19}" type="presParOf" srcId="{DDA732AF-B1D2-4EFB-B1AE-C20E74A63897}" destId="{226CB097-16CD-4ACB-B2AC-6336A3357636}" srcOrd="0" destOrd="0" presId="urn:microsoft.com/office/officeart/2005/8/layout/hierarchy2"/>
    <dgm:cxn modelId="{485616AA-AF3C-4932-AC88-BD38477E10B4}" type="presParOf" srcId="{DDA732AF-B1D2-4EFB-B1AE-C20E74A63897}" destId="{50942D58-12C9-4679-9FBF-B31C82281C70}" srcOrd="1" destOrd="0" presId="urn:microsoft.com/office/officeart/2005/8/layout/hierarchy2"/>
    <dgm:cxn modelId="{D37E2818-EEB0-463C-87EF-4A0A426CE567}" type="presParOf" srcId="{22BFB8EB-03C4-4890-8B71-EBFEA0C42DE3}" destId="{0A737CB7-DBC3-4307-AC5F-D11F96EEB43B}" srcOrd="6" destOrd="0" presId="urn:microsoft.com/office/officeart/2005/8/layout/hierarchy2"/>
    <dgm:cxn modelId="{EBB7A07A-C055-4CF3-8B58-6F684536E875}" type="presParOf" srcId="{0A737CB7-DBC3-4307-AC5F-D11F96EEB43B}" destId="{0BE9581B-2C8B-4587-9031-2ED2CD993895}" srcOrd="0" destOrd="0" presId="urn:microsoft.com/office/officeart/2005/8/layout/hierarchy2"/>
    <dgm:cxn modelId="{D258E514-1273-4C25-82BB-725A451AAEA5}" type="presParOf" srcId="{22BFB8EB-03C4-4890-8B71-EBFEA0C42DE3}" destId="{F1977BE7-23C6-4AE6-862E-D58B37236ECD}" srcOrd="7" destOrd="0" presId="urn:microsoft.com/office/officeart/2005/8/layout/hierarchy2"/>
    <dgm:cxn modelId="{94938DE4-5AB7-4C88-AE49-E387076D6A30}" type="presParOf" srcId="{F1977BE7-23C6-4AE6-862E-D58B37236ECD}" destId="{8D55D567-1E94-4544-BE7A-AC2CDEE72C0C}" srcOrd="0" destOrd="0" presId="urn:microsoft.com/office/officeart/2005/8/layout/hierarchy2"/>
    <dgm:cxn modelId="{54161CBD-B8A9-458A-A04B-6E180A2A70C6}" type="presParOf" srcId="{F1977BE7-23C6-4AE6-862E-D58B37236ECD}" destId="{62F96DD7-D9EC-4128-873C-3D31E89811C2}" srcOrd="1" destOrd="0" presId="urn:microsoft.com/office/officeart/2005/8/layout/hierarchy2"/>
    <dgm:cxn modelId="{991B2033-5600-4699-88A9-FCC651B75FB9}" type="presParOf" srcId="{22BFB8EB-03C4-4890-8B71-EBFEA0C42DE3}" destId="{B3E9117A-198C-4892-903B-7E50919C5BA6}" srcOrd="8" destOrd="0" presId="urn:microsoft.com/office/officeart/2005/8/layout/hierarchy2"/>
    <dgm:cxn modelId="{ADE81FCC-C525-4DC8-8FA5-0453C532722D}" type="presParOf" srcId="{B3E9117A-198C-4892-903B-7E50919C5BA6}" destId="{A1F8B36D-011E-4A54-9562-A42D289F82D0}" srcOrd="0" destOrd="0" presId="urn:microsoft.com/office/officeart/2005/8/layout/hierarchy2"/>
    <dgm:cxn modelId="{EACA47A4-8382-46F9-8CE7-D6163C5A4788}" type="presParOf" srcId="{22BFB8EB-03C4-4890-8B71-EBFEA0C42DE3}" destId="{7A574512-93B1-4B1E-A337-996C24B33F00}" srcOrd="9" destOrd="0" presId="urn:microsoft.com/office/officeart/2005/8/layout/hierarchy2"/>
    <dgm:cxn modelId="{E6C38C11-16B1-4C44-844A-AC8AE58D5324}" type="presParOf" srcId="{7A574512-93B1-4B1E-A337-996C24B33F00}" destId="{F93B0D63-42AE-42D1-9291-802EFC0B492B}" srcOrd="0" destOrd="0" presId="urn:microsoft.com/office/officeart/2005/8/layout/hierarchy2"/>
    <dgm:cxn modelId="{2B267C1A-4EA5-4B35-8843-D92276B3DFD9}" type="presParOf" srcId="{7A574512-93B1-4B1E-A337-996C24B33F00}" destId="{975FBA3B-5D65-4072-93D5-073E52A92EC9}" srcOrd="1" destOrd="0" presId="urn:microsoft.com/office/officeart/2005/8/layout/hierarchy2"/>
    <dgm:cxn modelId="{8496254D-F463-44A0-BC47-A30144CB21F3}" type="presParOf" srcId="{22BFB8EB-03C4-4890-8B71-EBFEA0C42DE3}" destId="{F6AA7BEC-24C7-4F74-9C9D-46CE30C79D7B}" srcOrd="10" destOrd="0" presId="urn:microsoft.com/office/officeart/2005/8/layout/hierarchy2"/>
    <dgm:cxn modelId="{FA6C2054-49AA-4523-BF72-1E0C227256D4}" type="presParOf" srcId="{F6AA7BEC-24C7-4F74-9C9D-46CE30C79D7B}" destId="{D4DF7EFB-82B0-4CC4-A504-EEB80C7FC977}" srcOrd="0" destOrd="0" presId="urn:microsoft.com/office/officeart/2005/8/layout/hierarchy2"/>
    <dgm:cxn modelId="{12A8697C-0970-41EA-B7C2-FB908888C417}" type="presParOf" srcId="{22BFB8EB-03C4-4890-8B71-EBFEA0C42DE3}" destId="{B27CC3DB-8B99-4A94-BDB6-0B3B69FFBBCD}" srcOrd="11" destOrd="0" presId="urn:microsoft.com/office/officeart/2005/8/layout/hierarchy2"/>
    <dgm:cxn modelId="{6A8724FA-196F-47E1-B745-1C6790BBC5B3}" type="presParOf" srcId="{B27CC3DB-8B99-4A94-BDB6-0B3B69FFBBCD}" destId="{DFC34D91-384D-4A14-8888-26820E639215}" srcOrd="0" destOrd="0" presId="urn:microsoft.com/office/officeart/2005/8/layout/hierarchy2"/>
    <dgm:cxn modelId="{1CBBDA11-D214-434F-AAB3-82B2375AEA74}" type="presParOf" srcId="{B27CC3DB-8B99-4A94-BDB6-0B3B69FFBBCD}" destId="{C77B2DFD-C406-45F2-A8A1-2EB9D2726F02}" srcOrd="1" destOrd="0" presId="urn:microsoft.com/office/officeart/2005/8/layout/hierarchy2"/>
    <dgm:cxn modelId="{774EDDA1-D0A8-4481-8A7C-69D4CD457462}" type="presParOf" srcId="{C874E99B-70B2-4765-AE3F-FBD0AB5E065F}" destId="{655B3E2F-319A-45BC-9177-E153D2F7E708}" srcOrd="1" destOrd="0" presId="urn:microsoft.com/office/officeart/2005/8/layout/hierarchy2"/>
    <dgm:cxn modelId="{ABA25A36-25A9-4044-9FC4-0A02BB7D5878}" type="presParOf" srcId="{655B3E2F-319A-45BC-9177-E153D2F7E708}" destId="{B5FE6C83-6003-4205-8717-DA5A8ED33340}" srcOrd="0" destOrd="0" presId="urn:microsoft.com/office/officeart/2005/8/layout/hierarchy2"/>
    <dgm:cxn modelId="{C820644D-9791-4C89-81C6-0ABD6CD904CE}" type="presParOf" srcId="{655B3E2F-319A-45BC-9177-E153D2F7E708}" destId="{236C3B62-EDEC-4C2F-8F81-696E8C4BBCCA}" srcOrd="1" destOrd="0" presId="urn:microsoft.com/office/officeart/2005/8/layout/hierarchy2"/>
    <dgm:cxn modelId="{E09DF6F2-A281-4BA1-B286-0F020390EE7D}" type="presParOf" srcId="{236C3B62-EDEC-4C2F-8F81-696E8C4BBCCA}" destId="{06B8AD47-4EED-4D29-A10B-24DAC45E4BAC}" srcOrd="0" destOrd="0" presId="urn:microsoft.com/office/officeart/2005/8/layout/hierarchy2"/>
    <dgm:cxn modelId="{F75657B2-06B6-4771-871A-D43FBEE9B94E}" type="presParOf" srcId="{06B8AD47-4EED-4D29-A10B-24DAC45E4BAC}" destId="{F3D437FC-1F03-426B-AD31-B4231695A2E8}" srcOrd="0" destOrd="0" presId="urn:microsoft.com/office/officeart/2005/8/layout/hierarchy2"/>
    <dgm:cxn modelId="{520D55D9-E8A4-449B-B3E4-DAAFA5AF7876}" type="presParOf" srcId="{236C3B62-EDEC-4C2F-8F81-696E8C4BBCCA}" destId="{FBE55476-5CBC-434F-B1FE-F71653D5CA5B}" srcOrd="1" destOrd="0" presId="urn:microsoft.com/office/officeart/2005/8/layout/hierarchy2"/>
    <dgm:cxn modelId="{B78F5ECB-66FE-4C6D-81F5-DAC165482DFA}" type="presParOf" srcId="{FBE55476-5CBC-434F-B1FE-F71653D5CA5B}" destId="{79F1A99B-FDC7-4632-AA78-2CB7868C8F3D}" srcOrd="0" destOrd="0" presId="urn:microsoft.com/office/officeart/2005/8/layout/hierarchy2"/>
    <dgm:cxn modelId="{73326F2A-146E-408F-932C-9E0262590725}" type="presParOf" srcId="{FBE55476-5CBC-434F-B1FE-F71653D5CA5B}" destId="{CF401091-1601-4F72-B1A2-517905CBFA29}" srcOrd="1" destOrd="0" presId="urn:microsoft.com/office/officeart/2005/8/layout/hierarchy2"/>
    <dgm:cxn modelId="{4AE83F68-9091-48B2-9866-560A021C0B9E}" type="presParOf" srcId="{236C3B62-EDEC-4C2F-8F81-696E8C4BBCCA}" destId="{EAAB08F7-BF02-4C33-A758-2F3ED4DE6A73}" srcOrd="2" destOrd="0" presId="urn:microsoft.com/office/officeart/2005/8/layout/hierarchy2"/>
    <dgm:cxn modelId="{AC0E524F-464E-48F8-9F02-81DB637D4BD4}" type="presParOf" srcId="{EAAB08F7-BF02-4C33-A758-2F3ED4DE6A73}" destId="{FE665879-8F8C-4B2A-B8FD-DA75BE6BD697}" srcOrd="0" destOrd="0" presId="urn:microsoft.com/office/officeart/2005/8/layout/hierarchy2"/>
    <dgm:cxn modelId="{DB763A85-5705-4776-A9FD-0DBC12DECDB9}" type="presParOf" srcId="{236C3B62-EDEC-4C2F-8F81-696E8C4BBCCA}" destId="{BEC6E6D2-17CF-49CD-B242-B8E18BA1FF81}" srcOrd="3" destOrd="0" presId="urn:microsoft.com/office/officeart/2005/8/layout/hierarchy2"/>
    <dgm:cxn modelId="{F571732C-C9ED-4AAC-95FB-5F87ED32D2DC}" type="presParOf" srcId="{BEC6E6D2-17CF-49CD-B242-B8E18BA1FF81}" destId="{8229B3C9-24B4-4489-B35D-C26AC354F1ED}" srcOrd="0" destOrd="0" presId="urn:microsoft.com/office/officeart/2005/8/layout/hierarchy2"/>
    <dgm:cxn modelId="{54896F55-B5B9-467C-A4FE-03D60F176C66}" type="presParOf" srcId="{BEC6E6D2-17CF-49CD-B242-B8E18BA1FF81}" destId="{7475FBF1-3B58-47EA-AE1D-71A7808CD3A3}" srcOrd="1" destOrd="0" presId="urn:microsoft.com/office/officeart/2005/8/layout/hierarchy2"/>
    <dgm:cxn modelId="{FABFF7E7-ECAB-436F-A3A9-7DE87D82AF5D}" type="presParOf" srcId="{236C3B62-EDEC-4C2F-8F81-696E8C4BBCCA}" destId="{71BFA87F-8219-421D-9256-AE2BA3FFF1E2}" srcOrd="4" destOrd="0" presId="urn:microsoft.com/office/officeart/2005/8/layout/hierarchy2"/>
    <dgm:cxn modelId="{A676D700-94FD-4C95-B2D7-8EE9AC988FAA}" type="presParOf" srcId="{71BFA87F-8219-421D-9256-AE2BA3FFF1E2}" destId="{6026E03A-D2C2-4224-B661-B26CD6220188}" srcOrd="0" destOrd="0" presId="urn:microsoft.com/office/officeart/2005/8/layout/hierarchy2"/>
    <dgm:cxn modelId="{2E3D4526-D1DE-49EF-A683-9EC4A06A2D3E}" type="presParOf" srcId="{236C3B62-EDEC-4C2F-8F81-696E8C4BBCCA}" destId="{9B426306-E964-483D-A1E9-E564C9538E58}" srcOrd="5" destOrd="0" presId="urn:microsoft.com/office/officeart/2005/8/layout/hierarchy2"/>
    <dgm:cxn modelId="{7F09BE25-B787-48C6-BFF9-131DCF6F43FB}" type="presParOf" srcId="{9B426306-E964-483D-A1E9-E564C9538E58}" destId="{AD2980DE-7F0A-43AB-9E95-92F364F41EEF}" srcOrd="0" destOrd="0" presId="urn:microsoft.com/office/officeart/2005/8/layout/hierarchy2"/>
    <dgm:cxn modelId="{C64BA6A2-C490-42D2-9026-754F8296135C}" type="presParOf" srcId="{9B426306-E964-483D-A1E9-E564C9538E58}" destId="{C306C1AB-29C9-46F4-A504-90103924F008}" srcOrd="1" destOrd="0" presId="urn:microsoft.com/office/officeart/2005/8/layout/hierarchy2"/>
    <dgm:cxn modelId="{D501CB51-6A85-457B-BF46-42A3C9398B4D}" type="presParOf" srcId="{236C3B62-EDEC-4C2F-8F81-696E8C4BBCCA}" destId="{72062B8D-A83A-4B7B-9975-10110CD4DFFB}" srcOrd="6" destOrd="0" presId="urn:microsoft.com/office/officeart/2005/8/layout/hierarchy2"/>
    <dgm:cxn modelId="{9390D68E-8D4D-4AA0-9D37-09D065C02214}" type="presParOf" srcId="{72062B8D-A83A-4B7B-9975-10110CD4DFFB}" destId="{987A45BF-B102-45E4-9002-E98DD510D006}" srcOrd="0" destOrd="0" presId="urn:microsoft.com/office/officeart/2005/8/layout/hierarchy2"/>
    <dgm:cxn modelId="{7E0F6CB2-92DD-45A9-A1B0-0DAF35617D52}" type="presParOf" srcId="{236C3B62-EDEC-4C2F-8F81-696E8C4BBCCA}" destId="{9BAB962D-69FD-4935-8E6D-B6090E5B01FE}" srcOrd="7" destOrd="0" presId="urn:microsoft.com/office/officeart/2005/8/layout/hierarchy2"/>
    <dgm:cxn modelId="{B4C3D98A-69F6-4A0C-8F17-7F02981869FE}" type="presParOf" srcId="{9BAB962D-69FD-4935-8E6D-B6090E5B01FE}" destId="{C60BF3DA-14AE-4C8A-AC0E-10C203882ED2}" srcOrd="0" destOrd="0" presId="urn:microsoft.com/office/officeart/2005/8/layout/hierarchy2"/>
    <dgm:cxn modelId="{6FD065F2-23BC-4CF3-9D58-E471C5745172}" type="presParOf" srcId="{9BAB962D-69FD-4935-8E6D-B6090E5B01FE}" destId="{BCD72470-1793-4250-9816-24B37BD23354}" srcOrd="1" destOrd="0" presId="urn:microsoft.com/office/officeart/2005/8/layout/hierarchy2"/>
    <dgm:cxn modelId="{FDBFA04C-6DC5-4C42-AC0B-DE17F31ED47F}" type="presParOf" srcId="{236C3B62-EDEC-4C2F-8F81-696E8C4BBCCA}" destId="{1E14555E-9BBF-4B9C-A2F5-287F7FEE3EA3}" srcOrd="8" destOrd="0" presId="urn:microsoft.com/office/officeart/2005/8/layout/hierarchy2"/>
    <dgm:cxn modelId="{BDDD543E-5233-4284-9B58-8A888DEA0ACF}" type="presParOf" srcId="{1E14555E-9BBF-4B9C-A2F5-287F7FEE3EA3}" destId="{02672C03-6F13-4203-BF3F-40AEE426FB0D}" srcOrd="0" destOrd="0" presId="urn:microsoft.com/office/officeart/2005/8/layout/hierarchy2"/>
    <dgm:cxn modelId="{07C0A1C8-4B03-476B-A0D1-EA32A7226B1F}" type="presParOf" srcId="{236C3B62-EDEC-4C2F-8F81-696E8C4BBCCA}" destId="{935139AF-4F56-4B75-8DD5-CBC362D7D52B}" srcOrd="9" destOrd="0" presId="urn:microsoft.com/office/officeart/2005/8/layout/hierarchy2"/>
    <dgm:cxn modelId="{85A8F002-9204-41D3-BDF5-E45A76EE6916}" type="presParOf" srcId="{935139AF-4F56-4B75-8DD5-CBC362D7D52B}" destId="{0F01C5A0-277F-4A9C-9E7E-EC12AC46899A}" srcOrd="0" destOrd="0" presId="urn:microsoft.com/office/officeart/2005/8/layout/hierarchy2"/>
    <dgm:cxn modelId="{3D68B4C8-15AD-4E93-A936-BEC0D66FDFBC}" type="presParOf" srcId="{935139AF-4F56-4B75-8DD5-CBC362D7D52B}" destId="{50AC817A-C117-4AFC-92D8-C0E70027C3A9}" srcOrd="1" destOrd="0" presId="urn:microsoft.com/office/officeart/2005/8/layout/hierarchy2"/>
    <dgm:cxn modelId="{72BC1091-C7D3-417E-9F0F-29B8D689024E}" type="presParOf" srcId="{236C3B62-EDEC-4C2F-8F81-696E8C4BBCCA}" destId="{DBC504EA-4E39-4C97-AA5F-BBBE5BE5DF67}" srcOrd="10" destOrd="0" presId="urn:microsoft.com/office/officeart/2005/8/layout/hierarchy2"/>
    <dgm:cxn modelId="{D161BC9C-F9A5-484A-B674-AF896847653D}" type="presParOf" srcId="{DBC504EA-4E39-4C97-AA5F-BBBE5BE5DF67}" destId="{6C4216C2-7005-47DD-B446-334791D28258}" srcOrd="0" destOrd="0" presId="urn:microsoft.com/office/officeart/2005/8/layout/hierarchy2"/>
    <dgm:cxn modelId="{CB254718-3607-4A76-BC38-9899C802A009}" type="presParOf" srcId="{236C3B62-EDEC-4C2F-8F81-696E8C4BBCCA}" destId="{1E214880-D7A8-4207-9F97-4CCA7219F0A7}" srcOrd="11" destOrd="0" presId="urn:microsoft.com/office/officeart/2005/8/layout/hierarchy2"/>
    <dgm:cxn modelId="{1F6FC21D-7870-4423-9DE9-2A2BDF1D4D96}" type="presParOf" srcId="{1E214880-D7A8-4207-9F97-4CCA7219F0A7}" destId="{A913335E-2732-492D-8AA3-81FA1A2B669A}" srcOrd="0" destOrd="0" presId="urn:microsoft.com/office/officeart/2005/8/layout/hierarchy2"/>
    <dgm:cxn modelId="{12983DB4-93EC-426F-A86B-C0E2B5C13CD3}" type="presParOf" srcId="{1E214880-D7A8-4207-9F97-4CCA7219F0A7}" destId="{F3FE5435-F864-41D7-A754-49A8FA37CA83}"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953BF9-E1E2-4E66-B8E9-876D9350CFC2}">
      <dsp:nvSpPr>
        <dsp:cNvPr id="0" name=""/>
        <dsp:cNvSpPr/>
      </dsp:nvSpPr>
      <dsp:spPr>
        <a:xfrm>
          <a:off x="292190" y="795606"/>
          <a:ext cx="553144" cy="2765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FF0000"/>
              </a:solidFill>
            </a:rPr>
            <a:t>H</a:t>
          </a:r>
        </a:p>
      </dsp:txBody>
      <dsp:txXfrm>
        <a:off x="300291" y="803707"/>
        <a:ext cx="536942" cy="260370"/>
      </dsp:txXfrm>
    </dsp:sp>
    <dsp:sp modelId="{43718ABA-7B65-4127-86B1-732A16C90824}">
      <dsp:nvSpPr>
        <dsp:cNvPr id="0" name=""/>
        <dsp:cNvSpPr/>
      </dsp:nvSpPr>
      <dsp:spPr>
        <a:xfrm rot="17132988">
          <a:off x="543285" y="529727"/>
          <a:ext cx="825355" cy="13183"/>
        </a:xfrm>
        <a:custGeom>
          <a:avLst/>
          <a:gdLst/>
          <a:ahLst/>
          <a:cxnLst/>
          <a:rect l="0" t="0" r="0" b="0"/>
          <a:pathLst>
            <a:path>
              <a:moveTo>
                <a:pt x="0" y="6591"/>
              </a:moveTo>
              <a:lnTo>
                <a:pt x="825355"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35329" y="515685"/>
        <a:ext cx="41267" cy="41267"/>
      </dsp:txXfrm>
    </dsp:sp>
    <dsp:sp modelId="{BE6AA6C1-82C9-4D5D-B65F-B1C5C6DA3A71}">
      <dsp:nvSpPr>
        <dsp:cNvPr id="0" name=""/>
        <dsp:cNvSpPr/>
      </dsp:nvSpPr>
      <dsp:spPr>
        <a:xfrm>
          <a:off x="1066592" y="460"/>
          <a:ext cx="553144" cy="276572"/>
        </a:xfrm>
        <a:prstGeom prst="roundRect">
          <a:avLst>
            <a:gd name="adj" fmla="val 10000"/>
          </a:avLst>
        </a:prstGeom>
        <a:solidFill>
          <a:srgbClr val="E7E6E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latin typeface="Segoe UI"/>
              <a:ea typeface="+mn-ea"/>
              <a:cs typeface="+mn-cs"/>
            </a:rPr>
            <a:t>1</a:t>
          </a:r>
        </a:p>
      </dsp:txBody>
      <dsp:txXfrm>
        <a:off x="1074693" y="8561"/>
        <a:ext cx="536942" cy="260370"/>
      </dsp:txXfrm>
    </dsp:sp>
    <dsp:sp modelId="{3BA7E668-1F8D-4554-A905-F96587CA08DF}">
      <dsp:nvSpPr>
        <dsp:cNvPr id="0" name=""/>
        <dsp:cNvSpPr/>
      </dsp:nvSpPr>
      <dsp:spPr>
        <a:xfrm rot="17692822">
          <a:off x="693015" y="688756"/>
          <a:ext cx="525896" cy="13183"/>
        </a:xfrm>
        <a:custGeom>
          <a:avLst/>
          <a:gdLst/>
          <a:ahLst/>
          <a:cxnLst/>
          <a:rect l="0" t="0" r="0" b="0"/>
          <a:pathLst>
            <a:path>
              <a:moveTo>
                <a:pt x="0" y="6591"/>
              </a:moveTo>
              <a:lnTo>
                <a:pt x="525896"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2816" y="682201"/>
        <a:ext cx="26294" cy="26294"/>
      </dsp:txXfrm>
    </dsp:sp>
    <dsp:sp modelId="{8197DB52-D9FD-4A8D-AA1F-5CD28FF7C78A}">
      <dsp:nvSpPr>
        <dsp:cNvPr id="0" name=""/>
        <dsp:cNvSpPr/>
      </dsp:nvSpPr>
      <dsp:spPr>
        <a:xfrm>
          <a:off x="1066592" y="318519"/>
          <a:ext cx="553144" cy="276572"/>
        </a:xfrm>
        <a:prstGeom prst="roundRect">
          <a:avLst>
            <a:gd name="adj" fmla="val 10000"/>
          </a:avLst>
        </a:prstGeom>
        <a:solidFill>
          <a:srgbClr val="E7E6E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latin typeface="Segoe UI"/>
              <a:ea typeface="+mn-ea"/>
              <a:cs typeface="+mn-cs"/>
            </a:rPr>
            <a:t>2</a:t>
          </a:r>
        </a:p>
      </dsp:txBody>
      <dsp:txXfrm>
        <a:off x="1074693" y="326620"/>
        <a:ext cx="536942" cy="260370"/>
      </dsp:txXfrm>
    </dsp:sp>
    <dsp:sp modelId="{D5D4A9B5-7D20-4623-8B50-415B7CECAA43}">
      <dsp:nvSpPr>
        <dsp:cNvPr id="0" name=""/>
        <dsp:cNvSpPr/>
      </dsp:nvSpPr>
      <dsp:spPr>
        <a:xfrm rot="19457599">
          <a:off x="819723" y="847785"/>
          <a:ext cx="272479" cy="13183"/>
        </a:xfrm>
        <a:custGeom>
          <a:avLst/>
          <a:gdLst/>
          <a:ahLst/>
          <a:cxnLst/>
          <a:rect l="0" t="0" r="0" b="0"/>
          <a:pathLst>
            <a:path>
              <a:moveTo>
                <a:pt x="0" y="6591"/>
              </a:moveTo>
              <a:lnTo>
                <a:pt x="272479"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9151" y="847565"/>
        <a:ext cx="13623" cy="13623"/>
      </dsp:txXfrm>
    </dsp:sp>
    <dsp:sp modelId="{226CB097-16CD-4ACB-B2AC-6336A3357636}">
      <dsp:nvSpPr>
        <dsp:cNvPr id="0" name=""/>
        <dsp:cNvSpPr/>
      </dsp:nvSpPr>
      <dsp:spPr>
        <a:xfrm>
          <a:off x="1066592" y="636577"/>
          <a:ext cx="553144" cy="276572"/>
        </a:xfrm>
        <a:prstGeom prst="roundRect">
          <a:avLst>
            <a:gd name="adj" fmla="val 10000"/>
          </a:avLst>
        </a:prstGeom>
        <a:solidFill>
          <a:srgbClr val="E7E6E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latin typeface="Segoe UI"/>
              <a:ea typeface="+mn-ea"/>
              <a:cs typeface="+mn-cs"/>
            </a:rPr>
            <a:t>3</a:t>
          </a:r>
        </a:p>
      </dsp:txBody>
      <dsp:txXfrm>
        <a:off x="1074693" y="644678"/>
        <a:ext cx="536942" cy="260370"/>
      </dsp:txXfrm>
    </dsp:sp>
    <dsp:sp modelId="{0A737CB7-DBC3-4307-AC5F-D11F96EEB43B}">
      <dsp:nvSpPr>
        <dsp:cNvPr id="0" name=""/>
        <dsp:cNvSpPr/>
      </dsp:nvSpPr>
      <dsp:spPr>
        <a:xfrm rot="2142401">
          <a:off x="819723" y="1006814"/>
          <a:ext cx="272479" cy="13183"/>
        </a:xfrm>
        <a:custGeom>
          <a:avLst/>
          <a:gdLst/>
          <a:ahLst/>
          <a:cxnLst/>
          <a:rect l="0" t="0" r="0" b="0"/>
          <a:pathLst>
            <a:path>
              <a:moveTo>
                <a:pt x="0" y="6591"/>
              </a:moveTo>
              <a:lnTo>
                <a:pt x="272479"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9151" y="1006594"/>
        <a:ext cx="13623" cy="13623"/>
      </dsp:txXfrm>
    </dsp:sp>
    <dsp:sp modelId="{8D55D567-1E94-4544-BE7A-AC2CDEE72C0C}">
      <dsp:nvSpPr>
        <dsp:cNvPr id="0" name=""/>
        <dsp:cNvSpPr/>
      </dsp:nvSpPr>
      <dsp:spPr>
        <a:xfrm>
          <a:off x="1066592" y="954635"/>
          <a:ext cx="553144" cy="276572"/>
        </a:xfrm>
        <a:prstGeom prst="roundRect">
          <a:avLst>
            <a:gd name="adj" fmla="val 10000"/>
          </a:avLst>
        </a:prstGeom>
        <a:solidFill>
          <a:srgbClr val="E7E6E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latin typeface="Segoe UI"/>
              <a:ea typeface="+mn-ea"/>
              <a:cs typeface="+mn-cs"/>
            </a:rPr>
            <a:t>4</a:t>
          </a:r>
        </a:p>
      </dsp:txBody>
      <dsp:txXfrm>
        <a:off x="1074693" y="962736"/>
        <a:ext cx="536942" cy="260370"/>
      </dsp:txXfrm>
    </dsp:sp>
    <dsp:sp modelId="{B3E9117A-198C-4892-903B-7E50919C5BA6}">
      <dsp:nvSpPr>
        <dsp:cNvPr id="0" name=""/>
        <dsp:cNvSpPr/>
      </dsp:nvSpPr>
      <dsp:spPr>
        <a:xfrm rot="3907178">
          <a:off x="693015" y="1165844"/>
          <a:ext cx="525896" cy="13183"/>
        </a:xfrm>
        <a:custGeom>
          <a:avLst/>
          <a:gdLst/>
          <a:ahLst/>
          <a:cxnLst/>
          <a:rect l="0" t="0" r="0" b="0"/>
          <a:pathLst>
            <a:path>
              <a:moveTo>
                <a:pt x="0" y="6591"/>
              </a:moveTo>
              <a:lnTo>
                <a:pt x="525896"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2816" y="1159288"/>
        <a:ext cx="26294" cy="26294"/>
      </dsp:txXfrm>
    </dsp:sp>
    <dsp:sp modelId="{F93B0D63-42AE-42D1-9291-802EFC0B492B}">
      <dsp:nvSpPr>
        <dsp:cNvPr id="0" name=""/>
        <dsp:cNvSpPr/>
      </dsp:nvSpPr>
      <dsp:spPr>
        <a:xfrm>
          <a:off x="1066592" y="1272693"/>
          <a:ext cx="553144" cy="276572"/>
        </a:xfrm>
        <a:prstGeom prst="roundRect">
          <a:avLst>
            <a:gd name="adj" fmla="val 10000"/>
          </a:avLst>
        </a:prstGeom>
        <a:solidFill>
          <a:srgbClr val="E7E6E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latin typeface="Segoe UI"/>
              <a:ea typeface="+mn-ea"/>
              <a:cs typeface="+mn-cs"/>
            </a:rPr>
            <a:t>5</a:t>
          </a:r>
        </a:p>
      </dsp:txBody>
      <dsp:txXfrm>
        <a:off x="1074693" y="1280794"/>
        <a:ext cx="536942" cy="260370"/>
      </dsp:txXfrm>
    </dsp:sp>
    <dsp:sp modelId="{F6AA7BEC-24C7-4F74-9C9D-46CE30C79D7B}">
      <dsp:nvSpPr>
        <dsp:cNvPr id="0" name=""/>
        <dsp:cNvSpPr/>
      </dsp:nvSpPr>
      <dsp:spPr>
        <a:xfrm rot="4467012">
          <a:off x="543285" y="1324873"/>
          <a:ext cx="825355" cy="13183"/>
        </a:xfrm>
        <a:custGeom>
          <a:avLst/>
          <a:gdLst/>
          <a:ahLst/>
          <a:cxnLst/>
          <a:rect l="0" t="0" r="0" b="0"/>
          <a:pathLst>
            <a:path>
              <a:moveTo>
                <a:pt x="0" y="6591"/>
              </a:moveTo>
              <a:lnTo>
                <a:pt x="825355"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35329" y="1310830"/>
        <a:ext cx="41267" cy="41267"/>
      </dsp:txXfrm>
    </dsp:sp>
    <dsp:sp modelId="{DFC34D91-384D-4A14-8888-26820E639215}">
      <dsp:nvSpPr>
        <dsp:cNvPr id="0" name=""/>
        <dsp:cNvSpPr/>
      </dsp:nvSpPr>
      <dsp:spPr>
        <a:xfrm>
          <a:off x="1066592" y="1590751"/>
          <a:ext cx="553144" cy="2765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FF0000"/>
              </a:solidFill>
            </a:rPr>
            <a:t>6</a:t>
          </a:r>
        </a:p>
      </dsp:txBody>
      <dsp:txXfrm>
        <a:off x="1074693" y="1598852"/>
        <a:ext cx="536942" cy="260370"/>
      </dsp:txXfrm>
    </dsp:sp>
    <dsp:sp modelId="{B5FE6C83-6003-4205-8717-DA5A8ED33340}">
      <dsp:nvSpPr>
        <dsp:cNvPr id="0" name=""/>
        <dsp:cNvSpPr/>
      </dsp:nvSpPr>
      <dsp:spPr>
        <a:xfrm>
          <a:off x="292190" y="2703954"/>
          <a:ext cx="553144" cy="27657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rPr>
            <a:t>T</a:t>
          </a:r>
        </a:p>
      </dsp:txBody>
      <dsp:txXfrm>
        <a:off x="300291" y="2712055"/>
        <a:ext cx="536942" cy="260370"/>
      </dsp:txXfrm>
    </dsp:sp>
    <dsp:sp modelId="{06B8AD47-4EED-4D29-A10B-24DAC45E4BAC}">
      <dsp:nvSpPr>
        <dsp:cNvPr id="0" name=""/>
        <dsp:cNvSpPr/>
      </dsp:nvSpPr>
      <dsp:spPr>
        <a:xfrm rot="17110375">
          <a:off x="533285" y="2427704"/>
          <a:ext cx="845356" cy="13183"/>
        </a:xfrm>
        <a:custGeom>
          <a:avLst/>
          <a:gdLst/>
          <a:ahLst/>
          <a:cxnLst/>
          <a:rect l="0" t="0" r="0" b="0"/>
          <a:pathLst>
            <a:path>
              <a:moveTo>
                <a:pt x="0" y="6591"/>
              </a:moveTo>
              <a:lnTo>
                <a:pt x="845356"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34829" y="2413162"/>
        <a:ext cx="42267" cy="42267"/>
      </dsp:txXfrm>
    </dsp:sp>
    <dsp:sp modelId="{79F1A99B-FDC7-4632-AA78-2CB7868C8F3D}">
      <dsp:nvSpPr>
        <dsp:cNvPr id="0" name=""/>
        <dsp:cNvSpPr/>
      </dsp:nvSpPr>
      <dsp:spPr>
        <a:xfrm>
          <a:off x="1066592" y="1888066"/>
          <a:ext cx="553144" cy="27657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rPr>
            <a:t>1</a:t>
          </a:r>
        </a:p>
      </dsp:txBody>
      <dsp:txXfrm>
        <a:off x="1074693" y="1896167"/>
        <a:ext cx="536942" cy="260370"/>
      </dsp:txXfrm>
    </dsp:sp>
    <dsp:sp modelId="{EAAB08F7-BF02-4C33-A758-2F3ED4DE6A73}">
      <dsp:nvSpPr>
        <dsp:cNvPr id="0" name=""/>
        <dsp:cNvSpPr/>
      </dsp:nvSpPr>
      <dsp:spPr>
        <a:xfrm rot="17637749">
          <a:off x="683571" y="2586733"/>
          <a:ext cx="544784" cy="13183"/>
        </a:xfrm>
        <a:custGeom>
          <a:avLst/>
          <a:gdLst/>
          <a:ahLst/>
          <a:cxnLst/>
          <a:rect l="0" t="0" r="0" b="0"/>
          <a:pathLst>
            <a:path>
              <a:moveTo>
                <a:pt x="0" y="6591"/>
              </a:moveTo>
              <a:lnTo>
                <a:pt x="544784"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2343" y="2579706"/>
        <a:ext cx="27239" cy="27239"/>
      </dsp:txXfrm>
    </dsp:sp>
    <dsp:sp modelId="{8229B3C9-24B4-4489-B35D-C26AC354F1ED}">
      <dsp:nvSpPr>
        <dsp:cNvPr id="0" name=""/>
        <dsp:cNvSpPr/>
      </dsp:nvSpPr>
      <dsp:spPr>
        <a:xfrm>
          <a:off x="1066592" y="2206124"/>
          <a:ext cx="553144" cy="27657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rPr>
            <a:t>2</a:t>
          </a:r>
        </a:p>
      </dsp:txBody>
      <dsp:txXfrm>
        <a:off x="1074693" y="2214225"/>
        <a:ext cx="536942" cy="260370"/>
      </dsp:txXfrm>
    </dsp:sp>
    <dsp:sp modelId="{71BFA87F-8219-421D-9256-AE2BA3FFF1E2}">
      <dsp:nvSpPr>
        <dsp:cNvPr id="0" name=""/>
        <dsp:cNvSpPr/>
      </dsp:nvSpPr>
      <dsp:spPr>
        <a:xfrm rot="19254368">
          <a:off x="813421" y="2745762"/>
          <a:ext cx="285084" cy="13183"/>
        </a:xfrm>
        <a:custGeom>
          <a:avLst/>
          <a:gdLst/>
          <a:ahLst/>
          <a:cxnLst/>
          <a:rect l="0" t="0" r="0" b="0"/>
          <a:pathLst>
            <a:path>
              <a:moveTo>
                <a:pt x="0" y="6591"/>
              </a:moveTo>
              <a:lnTo>
                <a:pt x="285084"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8836" y="2745227"/>
        <a:ext cx="14254" cy="14254"/>
      </dsp:txXfrm>
    </dsp:sp>
    <dsp:sp modelId="{AD2980DE-7F0A-43AB-9E95-92F364F41EEF}">
      <dsp:nvSpPr>
        <dsp:cNvPr id="0" name=""/>
        <dsp:cNvSpPr/>
      </dsp:nvSpPr>
      <dsp:spPr>
        <a:xfrm>
          <a:off x="1066592" y="2524182"/>
          <a:ext cx="553144" cy="27657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rPr>
            <a:t>3</a:t>
          </a:r>
        </a:p>
      </dsp:txBody>
      <dsp:txXfrm>
        <a:off x="1074693" y="2532283"/>
        <a:ext cx="536942" cy="260370"/>
      </dsp:txXfrm>
    </dsp:sp>
    <dsp:sp modelId="{72062B8D-A83A-4B7B-9975-10110CD4DFFB}">
      <dsp:nvSpPr>
        <dsp:cNvPr id="0" name=""/>
        <dsp:cNvSpPr/>
      </dsp:nvSpPr>
      <dsp:spPr>
        <a:xfrm rot="1920323">
          <a:off x="825504" y="2904791"/>
          <a:ext cx="260917" cy="13183"/>
        </a:xfrm>
        <a:custGeom>
          <a:avLst/>
          <a:gdLst/>
          <a:ahLst/>
          <a:cxnLst/>
          <a:rect l="0" t="0" r="0" b="0"/>
          <a:pathLst>
            <a:path>
              <a:moveTo>
                <a:pt x="0" y="6591"/>
              </a:moveTo>
              <a:lnTo>
                <a:pt x="260917"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9440" y="2904860"/>
        <a:ext cx="13045" cy="13045"/>
      </dsp:txXfrm>
    </dsp:sp>
    <dsp:sp modelId="{C60BF3DA-14AE-4C8A-AC0E-10C203882ED2}">
      <dsp:nvSpPr>
        <dsp:cNvPr id="0" name=""/>
        <dsp:cNvSpPr/>
      </dsp:nvSpPr>
      <dsp:spPr>
        <a:xfrm>
          <a:off x="1066592" y="2842240"/>
          <a:ext cx="553144" cy="27657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rPr>
            <a:t>4</a:t>
          </a:r>
        </a:p>
      </dsp:txBody>
      <dsp:txXfrm>
        <a:off x="1074693" y="2850341"/>
        <a:ext cx="536942" cy="260370"/>
      </dsp:txXfrm>
    </dsp:sp>
    <dsp:sp modelId="{1E14555E-9BBF-4B9C-A2F5-287F7FEE3EA3}">
      <dsp:nvSpPr>
        <dsp:cNvPr id="0" name=""/>
        <dsp:cNvSpPr/>
      </dsp:nvSpPr>
      <dsp:spPr>
        <a:xfrm rot="3848019">
          <a:off x="702386" y="3063821"/>
          <a:ext cx="507153" cy="13183"/>
        </a:xfrm>
        <a:custGeom>
          <a:avLst/>
          <a:gdLst/>
          <a:ahLst/>
          <a:cxnLst/>
          <a:rect l="0" t="0" r="0" b="0"/>
          <a:pathLst>
            <a:path>
              <a:moveTo>
                <a:pt x="0" y="6591"/>
              </a:moveTo>
              <a:lnTo>
                <a:pt x="507153"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3284" y="3057733"/>
        <a:ext cx="25357" cy="25357"/>
      </dsp:txXfrm>
    </dsp:sp>
    <dsp:sp modelId="{0F01C5A0-277F-4A9C-9E7E-EC12AC46899A}">
      <dsp:nvSpPr>
        <dsp:cNvPr id="0" name=""/>
        <dsp:cNvSpPr/>
      </dsp:nvSpPr>
      <dsp:spPr>
        <a:xfrm>
          <a:off x="1066592" y="3160298"/>
          <a:ext cx="553144" cy="27657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rPr>
            <a:t>5</a:t>
          </a:r>
        </a:p>
      </dsp:txBody>
      <dsp:txXfrm>
        <a:off x="1074693" y="3168399"/>
        <a:ext cx="536942" cy="260370"/>
      </dsp:txXfrm>
    </dsp:sp>
    <dsp:sp modelId="{DBC504EA-4E39-4C97-AA5F-BBBE5BE5DF67}">
      <dsp:nvSpPr>
        <dsp:cNvPr id="0" name=""/>
        <dsp:cNvSpPr/>
      </dsp:nvSpPr>
      <dsp:spPr>
        <a:xfrm rot="4443276">
          <a:off x="553268" y="3222850"/>
          <a:ext cx="805390" cy="13183"/>
        </a:xfrm>
        <a:custGeom>
          <a:avLst/>
          <a:gdLst/>
          <a:ahLst/>
          <a:cxnLst/>
          <a:rect l="0" t="0" r="0" b="0"/>
          <a:pathLst>
            <a:path>
              <a:moveTo>
                <a:pt x="0" y="6591"/>
              </a:moveTo>
              <a:lnTo>
                <a:pt x="805390"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35828" y="3209307"/>
        <a:ext cx="40269" cy="40269"/>
      </dsp:txXfrm>
    </dsp:sp>
    <dsp:sp modelId="{A913335E-2732-492D-8AA3-81FA1A2B669A}">
      <dsp:nvSpPr>
        <dsp:cNvPr id="0" name=""/>
        <dsp:cNvSpPr/>
      </dsp:nvSpPr>
      <dsp:spPr>
        <a:xfrm>
          <a:off x="1066592" y="3478356"/>
          <a:ext cx="553144" cy="27657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rPr>
            <a:t>6</a:t>
          </a:r>
        </a:p>
      </dsp:txBody>
      <dsp:txXfrm>
        <a:off x="1074693" y="3486457"/>
        <a:ext cx="536942" cy="26037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5/1/24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5/1/24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dirty="0"/>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a:t>
            </a:fld>
            <a:endParaRPr lang="en-US" dirty="0"/>
          </a:p>
        </p:txBody>
      </p:sp>
    </p:spTree>
    <p:extLst>
      <p:ext uri="{BB962C8B-B14F-4D97-AF65-F5344CB8AC3E}">
        <p14:creationId xmlns:p14="http://schemas.microsoft.com/office/powerpoint/2010/main" val="1223280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7</a:t>
            </a:fld>
            <a:endParaRPr lang="en-US" dirty="0"/>
          </a:p>
        </p:txBody>
      </p:sp>
    </p:spTree>
    <p:extLst>
      <p:ext uri="{BB962C8B-B14F-4D97-AF65-F5344CB8AC3E}">
        <p14:creationId xmlns:p14="http://schemas.microsoft.com/office/powerpoint/2010/main" val="533990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34</a:t>
            </a:fld>
            <a:endParaRPr lang="en-US" dirty="0"/>
          </a:p>
        </p:txBody>
      </p:sp>
    </p:spTree>
    <p:extLst>
      <p:ext uri="{BB962C8B-B14F-4D97-AF65-F5344CB8AC3E}">
        <p14:creationId xmlns:p14="http://schemas.microsoft.com/office/powerpoint/2010/main" val="2924673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36</a:t>
            </a:fld>
            <a:endParaRPr lang="en-US"/>
          </a:p>
        </p:txBody>
      </p:sp>
    </p:spTree>
    <p:extLst>
      <p:ext uri="{BB962C8B-B14F-4D97-AF65-F5344CB8AC3E}">
        <p14:creationId xmlns:p14="http://schemas.microsoft.com/office/powerpoint/2010/main" val="715589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37</a:t>
            </a:fld>
            <a:endParaRPr lang="en-US"/>
          </a:p>
        </p:txBody>
      </p:sp>
    </p:spTree>
    <p:extLst>
      <p:ext uri="{BB962C8B-B14F-4D97-AF65-F5344CB8AC3E}">
        <p14:creationId xmlns:p14="http://schemas.microsoft.com/office/powerpoint/2010/main" val="3106888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55</a:t>
            </a:fld>
            <a:endParaRPr lang="en-US" dirty="0"/>
          </a:p>
        </p:txBody>
      </p:sp>
    </p:spTree>
    <p:extLst>
      <p:ext uri="{BB962C8B-B14F-4D97-AF65-F5344CB8AC3E}">
        <p14:creationId xmlns:p14="http://schemas.microsoft.com/office/powerpoint/2010/main" val="2447435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p:nvSpPr>
        <p:spPr>
          <a:xfrm>
            <a:off x="254952" y="262787"/>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Date Placeholder 3"/>
          <p:cNvSpPr>
            <a:spLocks noGrp="1"/>
          </p:cNvSpPr>
          <p:nvPr>
            <p:ph type="dt" sz="half" idx="10"/>
          </p:nvPr>
        </p:nvSpPr>
        <p:spPr/>
        <p:txBody>
          <a:bodyPr/>
          <a:lstStyle/>
          <a:p>
            <a:fld id="{8BEEBAAA-29B5-4AF5-BC5F-7E580C29002D}" type="datetimeFigureOut">
              <a:rPr lang="en-US" smtClean="0"/>
              <a:t>5/1/24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4" y="265177"/>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5"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14" name="Content Placeholder 3"/>
          <p:cNvSpPr>
            <a:spLocks noGrp="1"/>
          </p:cNvSpPr>
          <p:nvPr>
            <p:ph sz="half" idx="2" hasCustomPrompt="1"/>
          </p:nvPr>
        </p:nvSpPr>
        <p:spPr>
          <a:xfrm>
            <a:off x="541612" y="1431014"/>
            <a:ext cx="4413627" cy="3978275"/>
          </a:xfrm>
        </p:spPr>
        <p:txBody>
          <a:bodyPr vert="horz" lIns="91440" tIns="45720" rIns="91440" bIns="45720" rtlCol="0">
            <a:normAutofit/>
          </a:bodyPr>
          <a:lstStyle>
            <a:lvl1pPr>
              <a:lnSpc>
                <a:spcPts val="1800"/>
              </a:lnSpc>
              <a:spcBef>
                <a:spcPts val="1000"/>
              </a:spcBef>
              <a:spcAft>
                <a:spcPts val="1000"/>
              </a:spcAft>
              <a:defRPr lang="en-US" sz="1800" smtClean="0">
                <a:solidFill>
                  <a:schemeClr val="tx1">
                    <a:lumMod val="75000"/>
                    <a:lumOff val="25000"/>
                  </a:schemeClr>
                </a:solidFill>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en-US" dirty="0"/>
              <a:t>Click to edit Master text styles</a:t>
            </a:r>
          </a:p>
          <a:p>
            <a:pPr marL="0" lvl="1" indent="0">
              <a:lnSpc>
                <a:spcPct val="150000"/>
              </a:lnSpc>
              <a:spcAft>
                <a:spcPts val="1200"/>
              </a:spcAft>
              <a:buNone/>
            </a:pPr>
            <a:r>
              <a:rPr lang="en-US" dirty="0"/>
              <a:t>Second level</a:t>
            </a:r>
          </a:p>
          <a:p>
            <a:pPr marL="0" lvl="2" indent="0">
              <a:lnSpc>
                <a:spcPct val="150000"/>
              </a:lnSpc>
              <a:spcAft>
                <a:spcPts val="1200"/>
              </a:spcAft>
              <a:buNone/>
            </a:pPr>
            <a:r>
              <a:rPr lang="en-US" dirty="0"/>
              <a:t>Third level</a:t>
            </a:r>
          </a:p>
          <a:p>
            <a:pPr marL="0" lvl="3" indent="0">
              <a:lnSpc>
                <a:spcPct val="150000"/>
              </a:lnSpc>
              <a:spcAft>
                <a:spcPts val="1200"/>
              </a:spcAft>
              <a:buNone/>
            </a:pPr>
            <a:r>
              <a:rPr lang="en-US" dirty="0"/>
              <a:t>Fourth level</a:t>
            </a:r>
          </a:p>
          <a:p>
            <a:pPr marL="0" lvl="4" indent="0">
              <a:lnSpc>
                <a:spcPct val="150000"/>
              </a:lnSpc>
              <a:spcAft>
                <a:spcPts val="1200"/>
              </a:spcAft>
              <a:buNone/>
            </a:pPr>
            <a:r>
              <a:rPr lang="en-US" dirty="0"/>
              <a:t>Fifth level</a:t>
            </a:r>
          </a:p>
        </p:txBody>
      </p:sp>
      <p:sp>
        <p:nvSpPr>
          <p:cNvPr id="4" name="Title 3"/>
          <p:cNvSpPr>
            <a:spLocks noGrp="1"/>
          </p:cNvSpPr>
          <p:nvPr>
            <p:ph type="title"/>
          </p:nvPr>
        </p:nvSpPr>
        <p:spPr>
          <a:xfrm>
            <a:off x="521208" y="448056"/>
            <a:ext cx="6117336"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9" name="Rectangle 8"/>
          <p:cNvSpPr/>
          <p:nvPr userDrawn="1"/>
        </p:nvSpPr>
        <p:spPr>
          <a:xfrm>
            <a:off x="254478" y="262787"/>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2" name="Straight Connector 11"/>
          <p:cNvCxnSpPr/>
          <p:nvPr userDrawn="1"/>
        </p:nvCxnSpPr>
        <p:spPr>
          <a:xfrm>
            <a:off x="604435"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13" name="Text Placeholder 2"/>
          <p:cNvSpPr>
            <a:spLocks noGrp="1"/>
          </p:cNvSpPr>
          <p:nvPr>
            <p:ph type="body" idx="1" hasCustomPrompt="1"/>
          </p:nvPr>
        </p:nvSpPr>
        <p:spPr>
          <a:xfrm>
            <a:off x="516711" y="443128"/>
            <a:ext cx="6425700" cy="641350"/>
          </a:xfrm>
        </p:spPr>
        <p:txBody>
          <a:bodyPr anchor="b">
            <a:normAutofit/>
          </a:bodyPr>
          <a:lstStyle>
            <a:lvl1pPr marL="0" indent="0">
              <a:buNone/>
              <a:defRPr sz="2800" b="0">
                <a:solidFill>
                  <a:schemeClr val="bg2">
                    <a:lumMod val="25000"/>
                  </a:schemeClr>
                </a:solidFill>
                <a:latin typeface="+mj-lt"/>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 Master text styles</a:t>
            </a:r>
          </a:p>
        </p:txBody>
      </p:sp>
      <p:sp>
        <p:nvSpPr>
          <p:cNvPr id="14" name="Content Placeholder 3"/>
          <p:cNvSpPr>
            <a:spLocks noGrp="1"/>
          </p:cNvSpPr>
          <p:nvPr>
            <p:ph sz="half" idx="2"/>
          </p:nvPr>
        </p:nvSpPr>
        <p:spPr>
          <a:xfrm>
            <a:off x="6942412" y="1828847"/>
            <a:ext cx="4413627" cy="3978275"/>
          </a:xfrm>
        </p:spPr>
        <p:txBody>
          <a:bodyPr vert="horz" lIns="91440" tIns="45720" rIns="91440" bIns="45720" rtlCol="0">
            <a:normAutofit/>
          </a:bodyPr>
          <a:lstStyle>
            <a:lvl1pPr>
              <a:lnSpc>
                <a:spcPts val="1800"/>
              </a:lnSpc>
              <a:spcBef>
                <a:spcPts val="1000"/>
              </a:spcBef>
              <a:spcAft>
                <a:spcPts val="1000"/>
              </a:spcAft>
              <a:defRPr lang="en-US" sz="1200" smtClean="0">
                <a:solidFill>
                  <a:schemeClr val="tx1">
                    <a:lumMod val="75000"/>
                    <a:lumOff val="25000"/>
                  </a:schemeClr>
                </a:solidFill>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en-US"/>
              <a:t>Edit Master text styles</a:t>
            </a:r>
          </a:p>
        </p:txBody>
      </p:sp>
    </p:spTree>
    <p:extLst>
      <p:ext uri="{BB962C8B-B14F-4D97-AF65-F5344CB8AC3E}">
        <p14:creationId xmlns:p14="http://schemas.microsoft.com/office/powerpoint/2010/main" val="445860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BEEBAAA-29B5-4AF5-BC5F-7E580C29002D}" type="datetimeFigureOut">
              <a:rPr lang="en-US" smtClean="0"/>
              <a:t>5/1/24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9" name="Rectangle 8"/>
          <p:cNvSpPr/>
          <p:nvPr userDrawn="1"/>
        </p:nvSpPr>
        <p:spPr>
          <a:xfrm>
            <a:off x="254954" y="262787"/>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a:xfrm>
            <a:off x="254952" y="262788"/>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1" name="Straight Connector 10"/>
          <p:cNvCxnSpPr/>
          <p:nvPr userDrawn="1"/>
        </p:nvCxnSpPr>
        <p:spPr>
          <a:xfrm>
            <a:off x="604436" y="1061482"/>
            <a:ext cx="4350803" cy="0"/>
          </a:xfrm>
          <a:prstGeom prst="line">
            <a:avLst/>
          </a:prstGeom>
          <a:ln w="28575">
            <a:solidFill>
              <a:srgbClr val="D24726"/>
            </a:solidFill>
          </a:ln>
        </p:spPr>
        <p:style>
          <a:lnRef idx="1">
            <a:schemeClr val="accent1"/>
          </a:lnRef>
          <a:fillRef idx="0">
            <a:schemeClr val="accent1"/>
          </a:fillRef>
          <a:effectRef idx="0">
            <a:schemeClr val="accent1"/>
          </a:effectRef>
          <a:fontRef idx="minor">
            <a:schemeClr val="tx1"/>
          </a:fontRef>
        </p:style>
      </p:cxnSp>
      <p:sp>
        <p:nvSpPr>
          <p:cNvPr id="13" name="Content Placeholder 3"/>
          <p:cNvSpPr>
            <a:spLocks noGrp="1"/>
          </p:cNvSpPr>
          <p:nvPr>
            <p:ph sz="half" idx="2" hasCustomPrompt="1"/>
          </p:nvPr>
        </p:nvSpPr>
        <p:spPr>
          <a:xfrm>
            <a:off x="541611" y="2560643"/>
            <a:ext cx="9442648" cy="3978275"/>
          </a:xfrm>
        </p:spPr>
        <p:txBody>
          <a:bodyPr vert="horz" lIns="91440" tIns="45720" rIns="91440" bIns="45720" rtlCol="0">
            <a:normAutofit/>
          </a:bodyPr>
          <a:lstStyle>
            <a:lvl1pPr>
              <a:lnSpc>
                <a:spcPts val="1800"/>
              </a:lnSpc>
              <a:spcBef>
                <a:spcPts val="1000"/>
              </a:spcBef>
              <a:spcAft>
                <a:spcPts val="1000"/>
              </a:spcAft>
              <a:defRPr lang="en-US" sz="2400" smtClean="0">
                <a:solidFill>
                  <a:schemeClr val="tx1">
                    <a:lumMod val="75000"/>
                    <a:lumOff val="25000"/>
                  </a:schemeClr>
                </a:solidFill>
                <a:latin typeface="+mj-lt"/>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en-US" dirty="0"/>
              <a:t>Click to edit Master text styles</a:t>
            </a:r>
          </a:p>
        </p:txBody>
      </p:sp>
      <p:sp>
        <p:nvSpPr>
          <p:cNvPr id="2" name="Title 1"/>
          <p:cNvSpPr>
            <a:spLocks noGrp="1"/>
          </p:cNvSpPr>
          <p:nvPr>
            <p:ph type="title"/>
          </p:nvPr>
        </p:nvSpPr>
        <p:spPr>
          <a:xfrm>
            <a:off x="521208" y="1536192"/>
            <a:ext cx="6263640" cy="640080"/>
          </a:xfrm>
        </p:spPr>
        <p:txBody>
          <a:bodyPr>
            <a:normAutofit/>
          </a:bodyPr>
          <a:lstStyle>
            <a:lvl1pPr>
              <a:defRPr sz="36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335655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9" name="Rectangle 8"/>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800" smtClean="0">
                <a:solidFill>
                  <a:schemeClr val="tx1">
                    <a:lumMod val="75000"/>
                    <a:lumOff val="25000"/>
                  </a:schemeClr>
                </a:solidFill>
              </a:defRPr>
            </a:lvl1pPr>
            <a:lvl2pPr>
              <a:defRPr lang="en-US" sz="1800" smtClean="0">
                <a:solidFill>
                  <a:schemeClr val="tx1">
                    <a:lumMod val="75000"/>
                    <a:lumOff val="25000"/>
                  </a:schemeClr>
                </a:solidFill>
              </a:defRPr>
            </a:lvl2pPr>
            <a:lvl3pPr>
              <a:defRPr lang="en-US" sz="1800" smtClean="0">
                <a:solidFill>
                  <a:schemeClr val="tx1">
                    <a:lumMod val="75000"/>
                    <a:lumOff val="25000"/>
                  </a:schemeClr>
                </a:solidFill>
              </a:defRPr>
            </a:lvl3pPr>
            <a:lvl4pPr>
              <a:defRPr lang="en-US" sz="1800" smtClean="0">
                <a:solidFill>
                  <a:schemeClr val="tx1">
                    <a:lumMod val="75000"/>
                    <a:lumOff val="25000"/>
                  </a:schemeClr>
                </a:solidFill>
              </a:defRPr>
            </a:lvl4pPr>
            <a:lvl5pPr>
              <a:defRPr lang="en-US" sz="18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02C05DF8-68A5-4D01-B5B8-CA95CCDF42FE}" type="datetimeFigureOut">
              <a:rPr lang="en-US" smtClean="0"/>
              <a:t>5/1/24</a:t>
            </a:fld>
            <a:endParaRPr lang="en-US"/>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029F28CE-B330-4A81-B9F6-4FDFF5B66915}" type="slidenum">
              <a:rPr lang="en-US" smtClean="0"/>
              <a:t>‹#›</a:t>
            </a:fld>
            <a:endParaRPr lang="en-US"/>
          </a:p>
        </p:txBody>
      </p:sp>
    </p:spTree>
    <p:extLst>
      <p:ext uri="{BB962C8B-B14F-4D97-AF65-F5344CB8AC3E}">
        <p14:creationId xmlns:p14="http://schemas.microsoft.com/office/powerpoint/2010/main" val="368444958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6"/>
            <a:ext cx="3276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EEBAAA-29B5-4AF5-BC5F-7E580C29002D}" type="datetimeFigureOut">
              <a:rPr lang="en-US" smtClean="0"/>
              <a:t>5/1/24</a:t>
            </a:fld>
            <a:endParaRPr lang="en-US"/>
          </a:p>
        </p:txBody>
      </p:sp>
      <p:sp>
        <p:nvSpPr>
          <p:cNvPr id="5" name="Footer Placeholder 4"/>
          <p:cNvSpPr>
            <a:spLocks noGrp="1"/>
          </p:cNvSpPr>
          <p:nvPr>
            <p:ph type="ftr" sz="quarter" idx="3"/>
          </p:nvPr>
        </p:nvSpPr>
        <p:spPr>
          <a:xfrm>
            <a:off x="4648200" y="6356356"/>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077200" y="6356356"/>
            <a:ext cx="3276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60EDB8-5305-433F-BE41-D7A86D811DB3}" type="slidenum">
              <a:rPr lang="en-US" smtClean="0"/>
              <a:t>‹#›</a:t>
            </a:fld>
            <a:endParaRPr lang="en-US"/>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3" r:id="rId4"/>
    <p:sldLayoutId id="2147483669" r:id="rId5"/>
  </p:sldLayoutIdLst>
  <p:txStyles>
    <p:titleStyle>
      <a:lvl1pPr algn="l" defTabSz="914354" rtl="0" eaLnBrk="1" latinLnBrk="0" hangingPunct="1">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g"/></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91.png"/><Relationship Id="rId7" Type="http://schemas.openxmlformats.org/officeDocument/2006/relationships/hyperlink" Target="https://en.wikipedia.org/wiki/Washington_quarter" TargetMode="External"/><Relationship Id="rId2"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pixabay.com/en/dice-six-eyes-gamble-luck-chance-310333/" TargetMode="External"/><Relationship Id="rId4" Type="http://schemas.openxmlformats.org/officeDocument/2006/relationships/image" Target="../media/image10.png"/><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en.wikipedia.org/wiki/Glossary_of_craps_terms" TargetMode="External"/><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10.png"/><Relationship Id="rId7" Type="http://schemas.openxmlformats.org/officeDocument/2006/relationships/hyperlink" Target="https://pixabay.com/en/dice-four-dots-luck-gambling-312623/" TargetMode="External"/><Relationship Id="rId2"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03.png"/><Relationship Id="rId4" Type="http://schemas.openxmlformats.org/officeDocument/2006/relationships/hyperlink" Target="https://pixabay.com/en/dice-six-eyes-gamble-luck-chance-310333/"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image" Target="../media/image10.png"/><Relationship Id="rId7"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hyperlink" Target="https://en.wikipedia.org/wiki/Washington_quarter" TargetMode="External"/><Relationship Id="rId5" Type="http://schemas.openxmlformats.org/officeDocument/2006/relationships/image" Target="../media/image12.png"/><Relationship Id="rId4" Type="http://schemas.openxmlformats.org/officeDocument/2006/relationships/hyperlink" Target="https://pixabay.com/en/dice-six-eyes-gamble-luck-chance-310333/" TargetMode="External"/><Relationship Id="rId9" Type="http://schemas.openxmlformats.org/officeDocument/2006/relationships/image" Target="../media/image20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image" Target="../media/image10.png"/><Relationship Id="rId7"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hyperlink" Target="https://en.wikipedia.org/wiki/Washington_quarter" TargetMode="External"/><Relationship Id="rId5" Type="http://schemas.openxmlformats.org/officeDocument/2006/relationships/image" Target="../media/image12.png"/><Relationship Id="rId4" Type="http://schemas.openxmlformats.org/officeDocument/2006/relationships/hyperlink" Target="https://pixabay.com/en/dice-six-eyes-gamble-luck-chance-310333/" TargetMode="External"/><Relationship Id="rId9" Type="http://schemas.openxmlformats.org/officeDocument/2006/relationships/image" Target="../media/image209.png"/></Relationships>
</file>

<file path=ppt/slides/_rels/slide21.xml.rels><?xml version="1.0" encoding="UTF-8" standalone="yes"?>
<Relationships xmlns="http://schemas.openxmlformats.org/package/2006/relationships"><Relationship Id="rId8" Type="http://schemas.openxmlformats.org/officeDocument/2006/relationships/image" Target="../media/image2030.png"/><Relationship Id="rId3" Type="http://schemas.openxmlformats.org/officeDocument/2006/relationships/image" Target="../media/image2020.png"/><Relationship Id="rId7" Type="http://schemas.openxmlformats.org/officeDocument/2006/relationships/hyperlink" Target="https://en.wikipedia.org/wiki/Washington_quarter" TargetMode="External"/><Relationship Id="rId2" Type="http://schemas.openxmlformats.org/officeDocument/2006/relationships/image" Target="../media/image210.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pixabay.com/en/dice-six-eyes-gamble-luck-chance-310333/" TargetMode="Externa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learning.oreilly.com/scenarios/probability-from-scratch/9781492080541/"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05.png"/><Relationship Id="rId1" Type="http://schemas.openxmlformats.org/officeDocument/2006/relationships/slideLayout" Target="../slideLayouts/slideLayout2.xml"/><Relationship Id="rId5" Type="http://schemas.openxmlformats.org/officeDocument/2006/relationships/hyperlink" Target="http://biology.stackexchange.com/questions/44140/what-is-the-evolutionary-advantage-of-red-green-color-blindness" TargetMode="External"/><Relationship Id="rId4" Type="http://schemas.openxmlformats.org/officeDocument/2006/relationships/image" Target="../media/image20.jpg"/></Relationships>
</file>

<file path=ppt/slides/_rels/slide26.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4.png"/><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hyperlink" Target="http://biology.stackexchange.com/questions/44140/what-is-the-evolutionary-advantage-of-red-green-color-blindness" TargetMode="External"/><Relationship Id="rId4" Type="http://schemas.openxmlformats.org/officeDocument/2006/relationships/image" Target="../media/image20.jpg"/></Relationships>
</file>

<file path=ppt/slides/_rels/slide2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12.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hyperlink" Target="http://biology.stackexchange.com/questions/44140/what-is-the-evolutionary-advantage-of-red-green-color-blindnes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120.png"/><Relationship Id="rId1" Type="http://schemas.openxmlformats.org/officeDocument/2006/relationships/slideLayout" Target="../slideLayouts/slideLayout2.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hyperlink" Target="http://biology.stackexchange.com/questions/44140/what-is-the-evolutionary-advantage-of-red-green-color-blindness"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hyperlink" Target="https://en.wikipedia.org/wiki/Bayes%27_theorem"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Bayes%27_theorem" TargetMode="External"/><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21.png"/></Relationships>
</file>

<file path=ppt/slides/_rels/slide33.xml.rels><?xml version="1.0" encoding="UTF-8" standalone="yes"?>
<Relationships xmlns="http://schemas.openxmlformats.org/package/2006/relationships"><Relationship Id="rId3" Type="http://schemas.openxmlformats.org/officeDocument/2006/relationships/hyperlink" Target="https://en.wikipedia.org/wiki/Bayes%27_theorem" TargetMode="External"/><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hyperlink" Target="https://en.wikipedia.org/wiki/Pratt_%26_Whitney_F100" TargetMode="External"/><Relationship Id="rId7" Type="http://schemas.openxmlformats.org/officeDocument/2006/relationships/image" Target="../media/image26.png"/><Relationship Id="rId2" Type="http://schemas.openxmlformats.org/officeDocument/2006/relationships/image" Target="../media/image22.jpg"/><Relationship Id="rId1" Type="http://schemas.openxmlformats.org/officeDocument/2006/relationships/slideLayout" Target="../slideLayouts/slideLayout5.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hyperlink" Target="https://creativecommons.org/licenses/by-sa/3.0/"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2.jpg"/><Relationship Id="rId7" Type="http://schemas.openxmlformats.org/officeDocument/2006/relationships/image" Target="../media/image25.svg"/><Relationship Id="rId12" Type="http://schemas.openxmlformats.org/officeDocument/2006/relationships/image" Target="../media/image30.sv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hyperlink" Target="https://creativecommons.org/licenses/by-sa/3.0/" TargetMode="External"/><Relationship Id="rId15" Type="http://schemas.openxmlformats.org/officeDocument/2006/relationships/image" Target="../media/image33.svg"/><Relationship Id="rId10" Type="http://schemas.openxmlformats.org/officeDocument/2006/relationships/image" Target="../media/image28.png"/><Relationship Id="rId4" Type="http://schemas.openxmlformats.org/officeDocument/2006/relationships/hyperlink" Target="https://en.wikipedia.org/wiki/Pratt_%26_Whitney_F100" TargetMode="External"/><Relationship Id="rId9" Type="http://schemas.openxmlformats.org/officeDocument/2006/relationships/image" Target="../media/image27.svg"/><Relationship Id="rId14" Type="http://schemas.openxmlformats.org/officeDocument/2006/relationships/image" Target="../media/image32.svg"/></Relationships>
</file>

<file path=ppt/slides/_rels/slide3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jpg"/><Relationship Id="rId7" Type="http://schemas.openxmlformats.org/officeDocument/2006/relationships/image" Target="../media/image25.sv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hyperlink" Target="https://creativecommons.org/licenses/by-sa/3.0/" TargetMode="External"/><Relationship Id="rId4" Type="http://schemas.openxmlformats.org/officeDocument/2006/relationships/hyperlink" Target="https://en.wikipedia.org/wiki/Pratt_%26_Whitney_F100" TargetMode="External"/><Relationship Id="rId9" Type="http://schemas.openxmlformats.org/officeDocument/2006/relationships/image" Target="../media/image27.svg"/></Relationships>
</file>

<file path=ppt/slides/_rels/slide38.xml.rels><?xml version="1.0" encoding="UTF-8" standalone="yes"?>
<Relationships xmlns="http://schemas.openxmlformats.org/package/2006/relationships"><Relationship Id="rId3" Type="http://schemas.openxmlformats.org/officeDocument/2006/relationships/hyperlink" Target="https://en.wikipedia.org/wiki/Pratt_%26_Whitney_F100" TargetMode="External"/><Relationship Id="rId2" Type="http://schemas.openxmlformats.org/officeDocument/2006/relationships/image" Target="../media/image22.jpg"/><Relationship Id="rId1" Type="http://schemas.openxmlformats.org/officeDocument/2006/relationships/slideLayout" Target="../slideLayouts/slideLayout5.xml"/><Relationship Id="rId4" Type="http://schemas.openxmlformats.org/officeDocument/2006/relationships/hyperlink" Target="https://creativecommons.org/licenses/by-sa/3.0/"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hyperlink" Target="https://www.desmos.com/calculator/zyranflxo4" TargetMode="External"/><Relationship Id="rId7" Type="http://schemas.openxmlformats.org/officeDocument/2006/relationships/image" Target="../media/image27.svg"/><Relationship Id="rId2" Type="http://schemas.openxmlformats.org/officeDocument/2006/relationships/image" Target="../media/image36.png"/><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hyperlink" Target="https://www.desmos.com/calculator/cakj42wlie" TargetMode="External"/><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hyperlink" Target="https://www.desmos.com/calculator/cakj42wlie" TargetMode="External"/><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hyperlink" Target="https://www.desmos.com/calculator/cakj42wlie" TargetMode="External"/><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hyperlink" Target="https://www.desmos.com/calculator/cakj42wlie" TargetMode="External"/><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hyperlink" Target="https://www.desmos.com/calculator/cakj42wlie" TargetMode="External"/><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hyperlink" Target="https://www.desmos.com/calculator/cakj42wlie" TargetMode="External"/><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desmos.com/calculator/xnpjwqclnc" TargetMode="External"/><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learning.oreilly.com/scenarios/probability-from-scratch/9781492080565/"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desmos.com/calculator/yftpag0tse" TargetMode="External"/><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www.desmos.com/calculator/yftpag0tse" TargetMode="Externa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2830.png"/></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svg"/></Relationships>
</file>

<file path=ppt/slides/_rels/slide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learning.oreilly.com/scenarios/probability-from-scratch/9781492080572/"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ormAutofit/>
          </a:bodyPr>
          <a:lstStyle/>
          <a:p>
            <a:r>
              <a:rPr lang="en-US" sz="4800" dirty="0">
                <a:solidFill>
                  <a:schemeClr val="bg1"/>
                </a:solidFill>
              </a:rPr>
              <a:t>Probability Fundamentals</a:t>
            </a:r>
          </a:p>
        </p:txBody>
      </p:sp>
      <p:sp>
        <p:nvSpPr>
          <p:cNvPr id="3" name="Subtitle 2"/>
          <p:cNvSpPr>
            <a:spLocks noGrp="1"/>
          </p:cNvSpPr>
          <p:nvPr>
            <p:ph type="subTitle" idx="4294967295"/>
          </p:nvPr>
        </p:nvSpPr>
        <p:spPr>
          <a:xfrm>
            <a:off x="855620" y="2933108"/>
            <a:ext cx="9582736" cy="1137793"/>
          </a:xfrm>
        </p:spPr>
        <p:txBody>
          <a:bodyPr>
            <a:normAutofit/>
          </a:bodyPr>
          <a:lstStyle/>
          <a:p>
            <a:pPr marL="0" indent="0">
              <a:buNone/>
            </a:pPr>
            <a:r>
              <a:rPr lang="en-US" sz="2400" dirty="0">
                <a:solidFill>
                  <a:schemeClr val="bg1"/>
                </a:solidFill>
                <a:latin typeface="+mj-lt"/>
              </a:rPr>
              <a:t>Thomas Nield</a:t>
            </a:r>
          </a:p>
          <a:p>
            <a:pPr marL="0" indent="0">
              <a:buNone/>
            </a:pPr>
            <a:r>
              <a:rPr lang="en-US" sz="2400" i="1" dirty="0">
                <a:solidFill>
                  <a:schemeClr val="bg1"/>
                </a:solidFill>
                <a:latin typeface="+mj-lt"/>
              </a:rPr>
              <a:t>O’Reilly Media</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38697753-21B5-413C-AA66-886030D9B4B1}"/>
                  </a:ext>
                </a:extLst>
              </p:cNvPr>
              <p:cNvSpPr>
                <a:spLocks noGrp="1"/>
              </p:cNvSpPr>
              <p:nvPr>
                <p:ph sz="half" idx="2"/>
              </p:nvPr>
            </p:nvSpPr>
            <p:spPr>
              <a:xfrm>
                <a:off x="541612" y="1431014"/>
                <a:ext cx="6551915" cy="5087550"/>
              </a:xfrm>
            </p:spPr>
            <p:txBody>
              <a:bodyPr>
                <a:normAutofit/>
              </a:bodyPr>
              <a:lstStyle/>
              <a:p>
                <a:pPr marL="0" indent="0">
                  <a:lnSpc>
                    <a:spcPct val="150000"/>
                  </a:lnSpc>
                  <a:spcAft>
                    <a:spcPts val="1200"/>
                  </a:spcAft>
                  <a:buNone/>
                </a:pPr>
                <a:r>
                  <a:rPr lang="en-US" dirty="0"/>
                  <a:t>You may sometimes see probability expressed as an </a:t>
                </a:r>
                <a:r>
                  <a:rPr lang="en-US" b="1" dirty="0"/>
                  <a:t>odds</a:t>
                </a:r>
                <a:r>
                  <a:rPr lang="en-US" dirty="0"/>
                  <a:t>, which expresses how many times we believe in something being true versus not being true. </a:t>
                </a:r>
              </a:p>
              <a:p>
                <a:pPr marL="0" indent="0">
                  <a:lnSpc>
                    <a:spcPct val="150000"/>
                  </a:lnSpc>
                  <a:spcAft>
                    <a:spcPts val="1200"/>
                  </a:spcAft>
                  <a:buNone/>
                </a:pPr>
                <a:r>
                  <a:rPr lang="en-US" dirty="0"/>
                  <a:t>If we believe out of 10 products, 6 will be defective and 4 will not, the odds would be </a:t>
                </a:r>
                <a14:m>
                  <m:oMath xmlns:m="http://schemas.openxmlformats.org/officeDocument/2006/math">
                    <m:r>
                      <a:rPr lang="en-US" b="0" i="1" dirty="0" smtClean="0">
                        <a:latin typeface="Cambria Math" panose="02040503050406030204" pitchFamily="18" charset="0"/>
                      </a:rPr>
                      <m:t>6:4</m:t>
                    </m:r>
                  </m:oMath>
                </a14:m>
                <a:r>
                  <a:rPr lang="en-US" b="1" dirty="0"/>
                  <a:t> </a:t>
                </a:r>
                <a:r>
                  <a:rPr lang="en-US" dirty="0"/>
                  <a:t>or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6</m:t>
                        </m:r>
                      </m:num>
                      <m:den>
                        <m:r>
                          <a:rPr lang="en-US" b="0" i="1" smtClean="0">
                            <a:latin typeface="Cambria Math" panose="02040503050406030204" pitchFamily="18" charset="0"/>
                          </a:rPr>
                          <m:t>4</m:t>
                        </m:r>
                      </m:den>
                    </m:f>
                  </m:oMath>
                </a14:m>
                <a:endParaRPr lang="en-US" b="1" dirty="0"/>
              </a:p>
              <a:p>
                <a:pPr marL="0" indent="0">
                  <a:lnSpc>
                    <a:spcPct val="150000"/>
                  </a:lnSpc>
                  <a:spcAft>
                    <a:spcPts val="1200"/>
                  </a:spcAft>
                  <a:buNone/>
                </a:pPr>
                <a:r>
                  <a:rPr lang="en-US" dirty="0"/>
                  <a:t>This would reduce to 1.5, which means we believe a product is 1.5 times more likely to be defective than not defective. </a:t>
                </a:r>
              </a:p>
              <a:p>
                <a:pPr marL="0" indent="0">
                  <a:buNone/>
                </a:pPr>
                <a:endParaRPr lang="en-US" dirty="0"/>
              </a:p>
              <a:p>
                <a:pPr marL="0" indent="0">
                  <a:buNone/>
                </a:pPr>
                <a:endParaRPr lang="en-US" dirty="0"/>
              </a:p>
            </p:txBody>
          </p:sp>
        </mc:Choice>
        <mc:Fallback xmlns="">
          <p:sp>
            <p:nvSpPr>
              <p:cNvPr id="2" name="Content Placeholder 1">
                <a:extLst>
                  <a:ext uri="{FF2B5EF4-FFF2-40B4-BE49-F238E27FC236}">
                    <a16:creationId xmlns:a16="http://schemas.microsoft.com/office/drawing/2014/main" id="{38697753-21B5-413C-AA66-886030D9B4B1}"/>
                  </a:ext>
                </a:extLst>
              </p:cNvPr>
              <p:cNvSpPr>
                <a:spLocks noGrp="1" noRot="1" noChangeAspect="1" noMove="1" noResize="1" noEditPoints="1" noAdjustHandles="1" noChangeArrowheads="1" noChangeShapeType="1" noTextEdit="1"/>
              </p:cNvSpPr>
              <p:nvPr>
                <p:ph sz="half" idx="2"/>
              </p:nvPr>
            </p:nvSpPr>
            <p:spPr>
              <a:xfrm>
                <a:off x="541612" y="1431014"/>
                <a:ext cx="6551915" cy="5087550"/>
              </a:xfrm>
              <a:blipFill>
                <a:blip r:embed="rId2"/>
                <a:stretch>
                  <a:fillRect l="-774"/>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A9991BA-BA87-460A-BB92-960ED6250C49}"/>
              </a:ext>
            </a:extLst>
          </p:cNvPr>
          <p:cNvSpPr>
            <a:spLocks noGrp="1"/>
          </p:cNvSpPr>
          <p:nvPr>
            <p:ph type="title"/>
          </p:nvPr>
        </p:nvSpPr>
        <p:spPr/>
        <p:txBody>
          <a:bodyPr/>
          <a:lstStyle/>
          <a:p>
            <a:r>
              <a:rPr lang="en-US" dirty="0"/>
              <a:t>Expressing Probability as Odds </a:t>
            </a:r>
          </a:p>
        </p:txBody>
      </p:sp>
      <p:pic>
        <p:nvPicPr>
          <p:cNvPr id="5" name="Picture 4" descr="A picture containing object, indoor, person, man&#10;&#10;Description automatically generated">
            <a:extLst>
              <a:ext uri="{FF2B5EF4-FFF2-40B4-BE49-F238E27FC236}">
                <a16:creationId xmlns:a16="http://schemas.microsoft.com/office/drawing/2014/main" id="{EC420835-FD3F-455B-8C01-2143993CA3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0620" y="1341272"/>
            <a:ext cx="4099768" cy="2731964"/>
          </a:xfrm>
          <a:prstGeom prst="rect">
            <a:avLst/>
          </a:prstGeom>
        </p:spPr>
      </p:pic>
    </p:spTree>
    <p:extLst>
      <p:ext uri="{BB962C8B-B14F-4D97-AF65-F5344CB8AC3E}">
        <p14:creationId xmlns:p14="http://schemas.microsoft.com/office/powerpoint/2010/main" val="267247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38697753-21B5-413C-AA66-886030D9B4B1}"/>
                  </a:ext>
                </a:extLst>
              </p:cNvPr>
              <p:cNvSpPr>
                <a:spLocks noGrp="1"/>
              </p:cNvSpPr>
              <p:nvPr>
                <p:ph sz="half" idx="2"/>
              </p:nvPr>
            </p:nvSpPr>
            <p:spPr>
              <a:xfrm>
                <a:off x="541612" y="1431014"/>
                <a:ext cx="6551915" cy="5087550"/>
              </a:xfrm>
            </p:spPr>
            <p:txBody>
              <a:bodyPr>
                <a:normAutofit fontScale="85000" lnSpcReduction="10000"/>
              </a:bodyPr>
              <a:lstStyle/>
              <a:p>
                <a:pPr marL="0" indent="0">
                  <a:lnSpc>
                    <a:spcPct val="150000"/>
                  </a:lnSpc>
                  <a:spcAft>
                    <a:spcPts val="1200"/>
                  </a:spcAft>
                  <a:buNone/>
                </a:pPr>
                <a:r>
                  <a:rPr lang="en-US" dirty="0" err="1"/>
                  <a:t>oddss</a:t>
                </a:r>
                <a:r>
                  <a:rPr lang="en-US" dirty="0"/>
                  <a:t> are also a helpful way to quantify subjective beliefs by means of “betting.”</a:t>
                </a:r>
              </a:p>
              <a:p>
                <a:pPr marL="0" indent="0">
                  <a:lnSpc>
                    <a:spcPct val="150000"/>
                  </a:lnSpc>
                  <a:spcAft>
                    <a:spcPts val="1200"/>
                  </a:spcAft>
                  <a:buNone/>
                </a:pPr>
                <a:r>
                  <a:rPr lang="en-US" dirty="0"/>
                  <a:t>If my friend is willing to pay me $200 if the Dallas Cowboys win the Superbowl, but I must pay him $50 if they do not, that means he believes the Dallas Cowboys are 4x more likely to lose rather than win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200</m:t>
                        </m:r>
                      </m:num>
                      <m:den>
                        <m:r>
                          <a:rPr lang="en-US" b="0" i="1" smtClean="0">
                            <a:latin typeface="Cambria Math" panose="02040503050406030204" pitchFamily="18" charset="0"/>
                          </a:rPr>
                          <m:t>50</m:t>
                        </m:r>
                      </m:den>
                    </m:f>
                    <m:r>
                      <a:rPr lang="en-US" b="0" i="1" smtClean="0">
                        <a:latin typeface="Cambria Math" panose="02040503050406030204" pitchFamily="18" charset="0"/>
                      </a:rPr>
                      <m:t>=4.0)</m:t>
                    </m:r>
                  </m:oMath>
                </a14:m>
                <a:r>
                  <a:rPr lang="en-US" dirty="0"/>
                  <a:t>.</a:t>
                </a:r>
              </a:p>
              <a:p>
                <a:pPr marL="0" indent="0">
                  <a:lnSpc>
                    <a:spcPct val="150000"/>
                  </a:lnSpc>
                  <a:spcAft>
                    <a:spcPts val="1200"/>
                  </a:spcAft>
                  <a:buNone/>
                </a:pPr>
                <a:r>
                  <a:rPr lang="en-US" dirty="0"/>
                  <a:t>To hyperbolize, if he pays $200 for them winning but I must pay him $1 if they lose, that means he </a:t>
                </a:r>
                <a:r>
                  <a:rPr lang="en-US" i="1" dirty="0"/>
                  <a:t>REALLY </a:t>
                </a:r>
                <a:r>
                  <a:rPr lang="en-US" dirty="0"/>
                  <a:t>believes the Dallas Cowboys are going to lose: 200x more likely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200</m:t>
                        </m:r>
                      </m:num>
                      <m:den>
                        <m:r>
                          <a:rPr lang="en-US" b="0" i="1" smtClean="0">
                            <a:latin typeface="Cambria Math" panose="02040503050406030204" pitchFamily="18" charset="0"/>
                          </a:rPr>
                          <m:t>1</m:t>
                        </m:r>
                      </m:den>
                    </m:f>
                    <m:r>
                      <a:rPr lang="en-US" i="1">
                        <a:latin typeface="Cambria Math" panose="02040503050406030204" pitchFamily="18" charset="0"/>
                      </a:rPr>
                      <m:t>=</m:t>
                    </m:r>
                    <m:r>
                      <a:rPr lang="en-US" b="0" i="1" smtClean="0">
                        <a:latin typeface="Cambria Math" panose="02040503050406030204" pitchFamily="18" charset="0"/>
                      </a:rPr>
                      <m:t>200</m:t>
                    </m:r>
                    <m:r>
                      <a:rPr lang="en-US" i="1">
                        <a:latin typeface="Cambria Math" panose="02040503050406030204" pitchFamily="18" charset="0"/>
                      </a:rPr>
                      <m:t>)</m:t>
                    </m:r>
                  </m:oMath>
                </a14:m>
                <a:r>
                  <a:rPr lang="en-US" dirty="0"/>
                  <a:t> and feels no need to hedge his bet. </a:t>
                </a:r>
              </a:p>
              <a:p>
                <a:pPr marL="0" indent="0">
                  <a:lnSpc>
                    <a:spcPct val="150000"/>
                  </a:lnSpc>
                  <a:spcAft>
                    <a:spcPts val="1200"/>
                  </a:spcAft>
                  <a:buNone/>
                </a:pPr>
                <a:r>
                  <a:rPr lang="en-US" dirty="0"/>
                  <a:t>Putting money on something (horse races, sports teams, stock markets) forces you to quantify how strongly you believe in an event, and can be effective measure to turn subjective beliefs into something quantitative.</a:t>
                </a:r>
              </a:p>
              <a:p>
                <a:pPr marL="0" indent="0">
                  <a:lnSpc>
                    <a:spcPct val="150000"/>
                  </a:lnSpc>
                  <a:spcAft>
                    <a:spcPts val="1200"/>
                  </a:spcAft>
                  <a:buNone/>
                </a:pPr>
                <a:endParaRPr lang="en-US" dirty="0"/>
              </a:p>
              <a:p>
                <a:pPr marL="0" indent="0">
                  <a:buNone/>
                </a:pPr>
                <a:endParaRPr lang="en-US" dirty="0"/>
              </a:p>
              <a:p>
                <a:pPr marL="0" indent="0">
                  <a:buNone/>
                </a:pPr>
                <a:endParaRPr lang="en-US" dirty="0"/>
              </a:p>
            </p:txBody>
          </p:sp>
        </mc:Choice>
        <mc:Fallback xmlns="">
          <p:sp>
            <p:nvSpPr>
              <p:cNvPr id="2" name="Content Placeholder 1">
                <a:extLst>
                  <a:ext uri="{FF2B5EF4-FFF2-40B4-BE49-F238E27FC236}">
                    <a16:creationId xmlns:a16="http://schemas.microsoft.com/office/drawing/2014/main" id="{38697753-21B5-413C-AA66-886030D9B4B1}"/>
                  </a:ext>
                </a:extLst>
              </p:cNvPr>
              <p:cNvSpPr>
                <a:spLocks noGrp="1" noRot="1" noChangeAspect="1" noMove="1" noResize="1" noEditPoints="1" noAdjustHandles="1" noChangeArrowheads="1" noChangeShapeType="1" noTextEdit="1"/>
              </p:cNvSpPr>
              <p:nvPr>
                <p:ph sz="half" idx="2"/>
              </p:nvPr>
            </p:nvSpPr>
            <p:spPr>
              <a:xfrm>
                <a:off x="541612" y="1431014"/>
                <a:ext cx="6551915" cy="5087550"/>
              </a:xfrm>
              <a:blipFill>
                <a:blip r:embed="rId2"/>
                <a:stretch>
                  <a:fillRect l="-387"/>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A9991BA-BA87-460A-BB92-960ED6250C49}"/>
              </a:ext>
            </a:extLst>
          </p:cNvPr>
          <p:cNvSpPr>
            <a:spLocks noGrp="1"/>
          </p:cNvSpPr>
          <p:nvPr>
            <p:ph type="title"/>
          </p:nvPr>
        </p:nvSpPr>
        <p:spPr/>
        <p:txBody>
          <a:bodyPr/>
          <a:lstStyle/>
          <a:p>
            <a:r>
              <a:rPr lang="en-US" dirty="0"/>
              <a:t>Quantifying Belief with Odds </a:t>
            </a:r>
          </a:p>
        </p:txBody>
      </p:sp>
      <p:pic>
        <p:nvPicPr>
          <p:cNvPr id="6" name="Picture 5" descr="A person riding a horse&#10;&#10;Description automatically generated">
            <a:extLst>
              <a:ext uri="{FF2B5EF4-FFF2-40B4-BE49-F238E27FC236}">
                <a16:creationId xmlns:a16="http://schemas.microsoft.com/office/drawing/2014/main" id="{AAF2DB45-37FB-468B-9191-B7AE4546C5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9199" y="1381991"/>
            <a:ext cx="2729345" cy="4094018"/>
          </a:xfrm>
          <a:prstGeom prst="rect">
            <a:avLst/>
          </a:prstGeom>
        </p:spPr>
      </p:pic>
    </p:spTree>
    <p:extLst>
      <p:ext uri="{BB962C8B-B14F-4D97-AF65-F5344CB8AC3E}">
        <p14:creationId xmlns:p14="http://schemas.microsoft.com/office/powerpoint/2010/main" val="2812687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26430F58-317F-4925-BEAA-601008C68CAC}"/>
                  </a:ext>
                </a:extLst>
              </p:cNvPr>
              <p:cNvSpPr>
                <a:spLocks noGrp="1"/>
              </p:cNvSpPr>
              <p:nvPr>
                <p:ph sz="half" idx="2"/>
              </p:nvPr>
            </p:nvSpPr>
            <p:spPr>
              <a:xfrm>
                <a:off x="541612" y="1431014"/>
                <a:ext cx="6117336" cy="4768895"/>
              </a:xfrm>
            </p:spPr>
            <p:txBody>
              <a:bodyPr>
                <a:normAutofit/>
              </a:bodyPr>
              <a:lstStyle/>
              <a:p>
                <a:pPr marL="0" indent="0">
                  <a:buNone/>
                </a:pPr>
                <a:r>
                  <a:rPr lang="en-US" dirty="0"/>
                  <a:t>If you need to turn an odds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b="0" i="1" dirty="0" smtClean="0">
                        <a:latin typeface="Cambria Math" panose="02040503050406030204" pitchFamily="18" charset="0"/>
                      </a:rPr>
                      <m:t>𝑋</m:t>
                    </m:r>
                    <m:r>
                      <a:rPr lang="en-US" i="1" dirty="0" smtClean="0">
                        <a:latin typeface="Cambria Math" panose="02040503050406030204" pitchFamily="18" charset="0"/>
                      </a:rPr>
                      <m:t>)</m:t>
                    </m:r>
                  </m:oMath>
                </a14:m>
                <a:r>
                  <a:rPr lang="en-US" dirty="0"/>
                  <a:t> into a probability,  you can do so with this formula:</a:t>
                </a:r>
              </a:p>
              <a:p>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m:t>
                          </m:r>
                        </m:num>
                        <m:den>
                          <m:r>
                            <a:rPr lang="en-US" i="1">
                              <a:latin typeface="Cambria Math" panose="02040503050406030204" pitchFamily="18" charset="0"/>
                            </a:rPr>
                            <m:t>1+</m:t>
                          </m:r>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m:t>
                          </m:r>
                        </m:den>
                      </m:f>
                    </m:oMath>
                  </m:oMathPara>
                </a14:m>
                <a:endParaRPr lang="en-US" dirty="0"/>
              </a:p>
              <a:p>
                <a:pPr marL="0" indent="0">
                  <a:buNone/>
                </a:pPr>
                <a:endParaRPr lang="en-US" dirty="0"/>
              </a:p>
              <a:p>
                <a:pPr marL="0" indent="0">
                  <a:buNone/>
                </a:pPr>
                <a:endParaRPr lang="en-US" dirty="0"/>
              </a:p>
              <a:p>
                <a:pPr marL="0" indent="0">
                  <a:buNone/>
                </a:pPr>
                <a:r>
                  <a:rPr lang="en-US" dirty="0"/>
                  <a:t>So if you believe something is 3x likely to happen versus not happen (3:1), the probability for that event is 75%:</a:t>
                </a:r>
              </a:p>
            </p:txBody>
          </p:sp>
        </mc:Choice>
        <mc:Fallback xmlns="">
          <p:sp>
            <p:nvSpPr>
              <p:cNvPr id="2" name="Content Placeholder 1">
                <a:extLst>
                  <a:ext uri="{FF2B5EF4-FFF2-40B4-BE49-F238E27FC236}">
                    <a16:creationId xmlns:a16="http://schemas.microsoft.com/office/drawing/2014/main" id="{26430F58-317F-4925-BEAA-601008C68CAC}"/>
                  </a:ext>
                </a:extLst>
              </p:cNvPr>
              <p:cNvSpPr>
                <a:spLocks noGrp="1" noRot="1" noChangeAspect="1" noMove="1" noResize="1" noEditPoints="1" noAdjustHandles="1" noChangeArrowheads="1" noChangeShapeType="1" noTextEdit="1"/>
              </p:cNvSpPr>
              <p:nvPr>
                <p:ph sz="half" idx="2"/>
              </p:nvPr>
            </p:nvSpPr>
            <p:spPr>
              <a:xfrm>
                <a:off x="541612" y="1431014"/>
                <a:ext cx="6117336" cy="4768895"/>
              </a:xfrm>
              <a:blipFill>
                <a:blip r:embed="rId2"/>
                <a:stretch>
                  <a:fillRect l="-828" t="-1592"/>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51D8A3EA-5817-4D59-906E-191CC5D794A2}"/>
              </a:ext>
            </a:extLst>
          </p:cNvPr>
          <p:cNvSpPr>
            <a:spLocks noGrp="1"/>
          </p:cNvSpPr>
          <p:nvPr>
            <p:ph type="title"/>
          </p:nvPr>
        </p:nvSpPr>
        <p:spPr/>
        <p:txBody>
          <a:bodyPr/>
          <a:lstStyle/>
          <a:p>
            <a:r>
              <a:rPr lang="en-US" dirty="0"/>
              <a:t>Turning Odds into Probabilities</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1348AF6-68C2-4D08-87D0-CD5E54BCD273}"/>
                  </a:ext>
                </a:extLst>
              </p:cNvPr>
              <p:cNvSpPr/>
              <p:nvPr/>
            </p:nvSpPr>
            <p:spPr>
              <a:xfrm>
                <a:off x="2826327" y="4884666"/>
                <a:ext cx="6096000" cy="762453"/>
              </a:xfrm>
              <a:prstGeom prst="rect">
                <a:avLst/>
              </a:prstGeom>
            </p:spPr>
            <p:txBody>
              <a:bodyPr>
                <a:spAutoFit/>
              </a:bodyPr>
              <a:lstStyle/>
              <a:p>
                <a:endParaRPr lang="en-US" dirty="0"/>
              </a:p>
              <a:p>
                <a14:m>
                  <m:oMath xmlns:m="http://schemas.openxmlformats.org/officeDocument/2006/math">
                    <m:r>
                      <a:rPr lang="en-US" i="1" smtClean="0">
                        <a:latin typeface="Cambria Math" panose="02040503050406030204" pitchFamily="18" charset="0"/>
                      </a:rPr>
                      <m:t>𝑃</m:t>
                    </m:r>
                    <m:d>
                      <m:dPr>
                        <m:ctrlPr>
                          <a:rPr lang="en-US" i="1" smtClean="0">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3</m:t>
                        </m:r>
                      </m:num>
                      <m:den>
                        <m:r>
                          <a:rPr lang="en-US" i="1">
                            <a:latin typeface="Cambria Math" panose="02040503050406030204" pitchFamily="18" charset="0"/>
                          </a:rPr>
                          <m:t>1+</m:t>
                        </m:r>
                        <m:r>
                          <a:rPr lang="en-US" b="0" i="1" smtClean="0">
                            <a:latin typeface="Cambria Math" panose="02040503050406030204" pitchFamily="18" charset="0"/>
                          </a:rPr>
                          <m:t>3</m:t>
                        </m:r>
                      </m:den>
                    </m:f>
                  </m:oMath>
                </a14:m>
                <a:r>
                  <a:rPr lang="en-US" dirty="0"/>
                  <a:t> = .75</a:t>
                </a:r>
              </a:p>
            </p:txBody>
          </p:sp>
        </mc:Choice>
        <mc:Fallback xmlns="">
          <p:sp>
            <p:nvSpPr>
              <p:cNvPr id="7" name="Rectangle 6">
                <a:extLst>
                  <a:ext uri="{FF2B5EF4-FFF2-40B4-BE49-F238E27FC236}">
                    <a16:creationId xmlns:a16="http://schemas.microsoft.com/office/drawing/2014/main" id="{F1348AF6-68C2-4D08-87D0-CD5E54BCD273}"/>
                  </a:ext>
                </a:extLst>
              </p:cNvPr>
              <p:cNvSpPr>
                <a:spLocks noRot="1" noChangeAspect="1" noMove="1" noResize="1" noEditPoints="1" noAdjustHandles="1" noChangeArrowheads="1" noChangeShapeType="1" noTextEdit="1"/>
              </p:cNvSpPr>
              <p:nvPr/>
            </p:nvSpPr>
            <p:spPr>
              <a:xfrm>
                <a:off x="2826327" y="4884666"/>
                <a:ext cx="6096000" cy="762453"/>
              </a:xfrm>
              <a:prstGeom prst="rect">
                <a:avLst/>
              </a:prstGeom>
              <a:blipFill>
                <a:blip r:embed="rId3"/>
                <a:stretch>
                  <a:fillRect b="-4000"/>
                </a:stretch>
              </a:blipFill>
            </p:spPr>
            <p:txBody>
              <a:bodyPr/>
              <a:lstStyle/>
              <a:p>
                <a:r>
                  <a:rPr lang="en-US">
                    <a:noFill/>
                  </a:rPr>
                  <a:t> </a:t>
                </a:r>
              </a:p>
            </p:txBody>
          </p:sp>
        </mc:Fallback>
      </mc:AlternateContent>
      <p:pic>
        <p:nvPicPr>
          <p:cNvPr id="8" name="Picture 7" descr="A person riding a horse&#10;&#10;Description automatically generated">
            <a:extLst>
              <a:ext uri="{FF2B5EF4-FFF2-40B4-BE49-F238E27FC236}">
                <a16:creationId xmlns:a16="http://schemas.microsoft.com/office/drawing/2014/main" id="{5F1FD99D-2E8A-440E-BE89-77E04FCA62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39199" y="1381991"/>
            <a:ext cx="2729345" cy="4094018"/>
          </a:xfrm>
          <a:prstGeom prst="rect">
            <a:avLst/>
          </a:prstGeom>
        </p:spPr>
      </p:pic>
      <p:pic>
        <p:nvPicPr>
          <p:cNvPr id="5" name="Picture 4">
            <a:extLst>
              <a:ext uri="{FF2B5EF4-FFF2-40B4-BE49-F238E27FC236}">
                <a16:creationId xmlns:a16="http://schemas.microsoft.com/office/drawing/2014/main" id="{D802C254-8AF1-48D1-8A44-743E36A95BC9}"/>
              </a:ext>
            </a:extLst>
          </p:cNvPr>
          <p:cNvPicPr>
            <a:picLocks noChangeAspect="1"/>
          </p:cNvPicPr>
          <p:nvPr/>
        </p:nvPicPr>
        <p:blipFill>
          <a:blip r:embed="rId5"/>
          <a:stretch>
            <a:fillRect/>
          </a:stretch>
        </p:blipFill>
        <p:spPr>
          <a:xfrm>
            <a:off x="6658948" y="1431014"/>
            <a:ext cx="1924319" cy="2267266"/>
          </a:xfrm>
          <a:prstGeom prst="rect">
            <a:avLst/>
          </a:prstGeom>
        </p:spPr>
      </p:pic>
    </p:spTree>
    <p:extLst>
      <p:ext uri="{BB962C8B-B14F-4D97-AF65-F5344CB8AC3E}">
        <p14:creationId xmlns:p14="http://schemas.microsoft.com/office/powerpoint/2010/main" val="2891724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8A368B5-3F81-4957-89B8-FB9896272F55}"/>
                  </a:ext>
                </a:extLst>
              </p:cNvPr>
              <p:cNvSpPr>
                <a:spLocks noGrp="1"/>
              </p:cNvSpPr>
              <p:nvPr>
                <p:ph sz="half" idx="2"/>
              </p:nvPr>
            </p:nvSpPr>
            <p:spPr>
              <a:xfrm>
                <a:off x="521208" y="1439862"/>
                <a:ext cx="6690083" cy="4877811"/>
              </a:xfrm>
            </p:spPr>
            <p:txBody>
              <a:bodyPr/>
              <a:lstStyle/>
              <a:p>
                <a:pPr marL="0" indent="0">
                  <a:buNone/>
                </a:pPr>
                <a:r>
                  <a:rPr lang="en-US" dirty="0"/>
                  <a:t>Probability gets interesting when we think about how multiple probabilities interact with each other.</a:t>
                </a:r>
              </a:p>
              <a:p>
                <a:pPr marL="0" indent="0">
                  <a:buNone/>
                </a:pPr>
                <a:r>
                  <a:rPr lang="en-US" dirty="0"/>
                  <a:t>Let’s look at the probability of flipping a coin and rolling a die and getting a </a:t>
                </a:r>
                <a:r>
                  <a:rPr lang="en-US" i="1" dirty="0"/>
                  <a:t>heads</a:t>
                </a:r>
                <a:r>
                  <a:rPr lang="en-US" dirty="0"/>
                  <a:t> (Event A) and a </a:t>
                </a:r>
                <a:r>
                  <a:rPr lang="en-US" i="1" dirty="0"/>
                  <a:t>six</a:t>
                </a:r>
                <a:r>
                  <a:rPr lang="en-US" dirty="0"/>
                  <a:t> (Event B). </a:t>
                </a:r>
              </a:p>
              <a:p>
                <a:pPr marL="0" indent="0">
                  <a:buNone/>
                </a:pPr>
                <a:r>
                  <a:rPr lang="en-US" dirty="0"/>
                  <a:t>This is known as a </a:t>
                </a:r>
                <a:r>
                  <a:rPr lang="en-US" b="1" dirty="0">
                    <a:solidFill>
                      <a:srgbClr val="FF0000"/>
                    </a:solidFill>
                  </a:rPr>
                  <a:t>joint probability</a:t>
                </a:r>
                <a:r>
                  <a:rPr lang="en-US" dirty="0"/>
                  <a:t>, the probability of two events </a:t>
                </a:r>
                <a:r>
                  <a:rPr lang="en-US" i="1" dirty="0"/>
                  <a:t>A</a:t>
                </a:r>
                <a:r>
                  <a:rPr lang="en-US" dirty="0"/>
                  <a:t> and </a:t>
                </a:r>
                <a:r>
                  <a:rPr lang="en-US" i="1" dirty="0"/>
                  <a:t>B</a:t>
                </a:r>
                <a:r>
                  <a:rPr lang="en-US" dirty="0"/>
                  <a:t> occurring simultaneously. </a:t>
                </a:r>
              </a:p>
              <a:p>
                <a:pPr marL="0" indent="0">
                  <a:buNone/>
                </a:pPr>
                <a:r>
                  <a:rPr lang="en-US" dirty="0"/>
                  <a:t>Since </a:t>
                </a:r>
                <a:r>
                  <a:rPr lang="en-US" i="1" dirty="0"/>
                  <a:t>A</a:t>
                </a:r>
                <a:r>
                  <a:rPr lang="en-US" dirty="0"/>
                  <a:t> and B are </a:t>
                </a:r>
                <a:r>
                  <a:rPr lang="en-US" b="1" dirty="0">
                    <a:solidFill>
                      <a:srgbClr val="FF0000"/>
                    </a:solidFill>
                  </a:rPr>
                  <a:t>independent</a:t>
                </a:r>
                <a:r>
                  <a:rPr lang="en-US" dirty="0"/>
                  <a:t> in this case, meaning they do not affect each others’ outcomes, their joint probability is as simple as multiplying them together: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oMath>
                  </m:oMathPara>
                </a14:m>
                <a:endParaRPr lang="en-US" b="0" dirty="0"/>
              </a:p>
              <a:p>
                <a:pPr marL="0" indent="0">
                  <a:buNone/>
                </a:pPr>
                <a:endParaRPr lang="en-US" b="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𝐻𝑒𝑎𝑑𝑠</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6</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12</m:t>
                          </m:r>
                        </m:den>
                      </m:f>
                      <m:r>
                        <a:rPr lang="en-US" i="1">
                          <a:latin typeface="Cambria Math" panose="02040503050406030204" pitchFamily="18" charset="0"/>
                        </a:rPr>
                        <m:t>= .0833 </m:t>
                      </m:r>
                    </m:oMath>
                  </m:oMathPara>
                </a14:m>
                <a:endParaRPr lang="en-US" dirty="0"/>
              </a:p>
              <a:p>
                <a:pPr marL="0" indent="0">
                  <a:buNone/>
                </a:pPr>
                <a:endParaRPr lang="en-US" b="0" dirty="0"/>
              </a:p>
              <a:p>
                <a:pPr marL="914353" lvl="2" indent="0">
                  <a:buNone/>
                </a:pPr>
                <a:endParaRPr lang="en-US" b="0" dirty="0"/>
              </a:p>
              <a:p>
                <a:pPr marL="0" indent="0">
                  <a:buNone/>
                </a:pPr>
                <a:endParaRPr lang="en-US" dirty="0"/>
              </a:p>
              <a:p>
                <a:pPr marL="0" indent="0">
                  <a:buNone/>
                </a:pPr>
                <a:endParaRPr lang="en-US" dirty="0"/>
              </a:p>
            </p:txBody>
          </p:sp>
        </mc:Choice>
        <mc:Fallback xmlns="">
          <p:sp>
            <p:nvSpPr>
              <p:cNvPr id="2" name="Content Placeholder 1">
                <a:extLst>
                  <a:ext uri="{FF2B5EF4-FFF2-40B4-BE49-F238E27FC236}">
                    <a16:creationId xmlns:a16="http://schemas.microsoft.com/office/drawing/2014/main" id="{08A368B5-3F81-4957-89B8-FB9896272F55}"/>
                  </a:ext>
                </a:extLst>
              </p:cNvPr>
              <p:cNvSpPr>
                <a:spLocks noGrp="1" noRot="1" noChangeAspect="1" noMove="1" noResize="1" noEditPoints="1" noAdjustHandles="1" noChangeArrowheads="1" noChangeShapeType="1" noTextEdit="1"/>
              </p:cNvSpPr>
              <p:nvPr>
                <p:ph sz="half" idx="2"/>
              </p:nvPr>
            </p:nvSpPr>
            <p:spPr>
              <a:xfrm>
                <a:off x="521208" y="1439862"/>
                <a:ext cx="6690083" cy="4877811"/>
              </a:xfrm>
              <a:blipFill>
                <a:blip r:embed="rId2"/>
                <a:stretch>
                  <a:fillRect l="-820" t="-1500"/>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4F08C45A-2F24-4CF4-91AD-3E5EFE643701}"/>
              </a:ext>
            </a:extLst>
          </p:cNvPr>
          <p:cNvSpPr>
            <a:spLocks noGrp="1"/>
          </p:cNvSpPr>
          <p:nvPr>
            <p:ph type="title"/>
          </p:nvPr>
        </p:nvSpPr>
        <p:spPr/>
        <p:txBody>
          <a:bodyPr/>
          <a:lstStyle/>
          <a:p>
            <a:r>
              <a:rPr lang="en-US" dirty="0"/>
              <a:t>Joint Probabilities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EABA022-1CF5-4AE8-9ADF-58595ABCF617}"/>
                  </a:ext>
                </a:extLst>
              </p:cNvPr>
              <p:cNvSpPr txBox="1"/>
              <p:nvPr/>
            </p:nvSpPr>
            <p:spPr>
              <a:xfrm>
                <a:off x="8810907" y="1439862"/>
                <a:ext cx="2859885" cy="2954655"/>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i="1" smtClean="0">
                          <a:solidFill>
                            <a:srgbClr val="FF0000"/>
                          </a:solidFill>
                          <a:latin typeface="Cambria Math" panose="02040503050406030204" pitchFamily="18" charset="0"/>
                        </a:rPr>
                        <m:t>𝐴</m:t>
                      </m:r>
                      <m:r>
                        <a:rPr lang="en-US" sz="4800" i="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and</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r>
                  <a:rPr lang="en-US" sz="4800" dirty="0">
                    <a:solidFill>
                      <a:srgbClr val="92D050"/>
                    </a:solidFill>
                  </a:rPr>
                  <a:t>P(</a:t>
                </a:r>
                <a14:m>
                  <m:oMath xmlns:m="http://schemas.openxmlformats.org/officeDocument/2006/math">
                    <m:r>
                      <a:rPr lang="en-US" sz="4800" i="1">
                        <a:solidFill>
                          <a:srgbClr val="92D050"/>
                        </a:solidFill>
                        <a:latin typeface="Cambria Math" panose="02040503050406030204" pitchFamily="18" charset="0"/>
                      </a:rPr>
                      <m:t>𝐴</m:t>
                    </m:r>
                    <m:r>
                      <a:rPr lang="en-US" sz="4800" b="0" i="1" smtClean="0">
                        <a:solidFill>
                          <a:srgbClr val="92D050"/>
                        </a:solidFill>
                        <a:latin typeface="Cambria Math" panose="02040503050406030204" pitchFamily="18" charset="0"/>
                      </a:rPr>
                      <m:t>,</m:t>
                    </m:r>
                    <m:r>
                      <a:rPr lang="en-US" sz="4800" i="1">
                        <a:solidFill>
                          <a:srgbClr val="92D050"/>
                        </a:solidFill>
                        <a:latin typeface="Cambria Math" panose="02040503050406030204" pitchFamily="18" charset="0"/>
                      </a:rPr>
                      <m:t>𝐵</m:t>
                    </m:r>
                  </m:oMath>
                </a14:m>
                <a:r>
                  <a:rPr lang="en-US" sz="4800" dirty="0">
                    <a:solidFill>
                      <a:srgbClr val="92D050"/>
                    </a:solidFill>
                  </a:rPr>
                  <a:t>)</a:t>
                </a:r>
              </a:p>
              <a:p>
                <a:endParaRPr lang="en-US" sz="4800" dirty="0">
                  <a:solidFill>
                    <a:srgbClr val="FF0000"/>
                  </a:solidFill>
                </a:endParaRPr>
              </a:p>
            </p:txBody>
          </p:sp>
        </mc:Choice>
        <mc:Fallback xmlns="">
          <p:sp>
            <p:nvSpPr>
              <p:cNvPr id="8" name="TextBox 7">
                <a:extLst>
                  <a:ext uri="{FF2B5EF4-FFF2-40B4-BE49-F238E27FC236}">
                    <a16:creationId xmlns:a16="http://schemas.microsoft.com/office/drawing/2014/main" id="{BEABA022-1CF5-4AE8-9ADF-58595ABCF617}"/>
                  </a:ext>
                </a:extLst>
              </p:cNvPr>
              <p:cNvSpPr txBox="1">
                <a:spLocks noRot="1" noChangeAspect="1" noMove="1" noResize="1" noEditPoints="1" noAdjustHandles="1" noChangeArrowheads="1" noChangeShapeType="1" noTextEdit="1"/>
              </p:cNvSpPr>
              <p:nvPr/>
            </p:nvSpPr>
            <p:spPr>
              <a:xfrm>
                <a:off x="8810907" y="1439862"/>
                <a:ext cx="2859885" cy="2954655"/>
              </a:xfrm>
              <a:prstGeom prst="rect">
                <a:avLst/>
              </a:prstGeom>
              <a:blipFill>
                <a:blip r:embed="rId3"/>
                <a:stretch>
                  <a:fillRect l="-12766"/>
                </a:stretch>
              </a:blipFill>
            </p:spPr>
            <p:txBody>
              <a:bodyPr/>
              <a:lstStyle/>
              <a:p>
                <a:r>
                  <a:rPr lang="en-US">
                    <a:noFill/>
                  </a:rPr>
                  <a:t> </a:t>
                </a:r>
              </a:p>
            </p:txBody>
          </p:sp>
        </mc:Fallback>
      </mc:AlternateContent>
      <p:pic>
        <p:nvPicPr>
          <p:cNvPr id="10" name="Picture 9" descr="A close up of a logo&#10;&#10;Description automatically generated">
            <a:extLst>
              <a:ext uri="{FF2B5EF4-FFF2-40B4-BE49-F238E27FC236}">
                <a16:creationId xmlns:a16="http://schemas.microsoft.com/office/drawing/2014/main" id="{2C033C65-DB0D-4480-A7B2-6549A086AE5D}"/>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702880" y="3838719"/>
            <a:ext cx="967912" cy="955963"/>
          </a:xfrm>
          <a:prstGeom prst="rect">
            <a:avLst/>
          </a:prstGeom>
        </p:spPr>
      </p:pic>
      <p:pic>
        <p:nvPicPr>
          <p:cNvPr id="12" name="Picture 11" descr="A picture containing photo, black, clock&#10;&#10;Description automatically generated">
            <a:extLst>
              <a:ext uri="{FF2B5EF4-FFF2-40B4-BE49-F238E27FC236}">
                <a16:creationId xmlns:a16="http://schemas.microsoft.com/office/drawing/2014/main" id="{2C98B1AD-A616-42E0-AD84-4D6D1583DF32}"/>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568452" y="3771062"/>
            <a:ext cx="1030569" cy="1014729"/>
          </a:xfrm>
          <a:prstGeom prst="rect">
            <a:avLst/>
          </a:prstGeom>
        </p:spPr>
      </p:pic>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414E837-2E59-4CE8-818E-8577E691DB32}"/>
                  </a:ext>
                </a:extLst>
              </p:cNvPr>
              <p:cNvSpPr/>
              <p:nvPr/>
            </p:nvSpPr>
            <p:spPr>
              <a:xfrm>
                <a:off x="9843014" y="4102651"/>
                <a:ext cx="6158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mtClean="0">
                          <a:solidFill>
                            <a:schemeClr val="tx1"/>
                          </a:solidFill>
                          <a:latin typeface="Cambria Math" panose="02040503050406030204" pitchFamily="18" charset="0"/>
                        </a:rPr>
                        <m:t>and</m:t>
                      </m:r>
                    </m:oMath>
                  </m:oMathPara>
                </a14:m>
                <a:endParaRPr lang="en-US" dirty="0">
                  <a:solidFill>
                    <a:schemeClr val="tx1"/>
                  </a:solidFill>
                </a:endParaRPr>
              </a:p>
            </p:txBody>
          </p:sp>
        </mc:Choice>
        <mc:Fallback xmlns="">
          <p:sp>
            <p:nvSpPr>
              <p:cNvPr id="14" name="Rectangle 13">
                <a:extLst>
                  <a:ext uri="{FF2B5EF4-FFF2-40B4-BE49-F238E27FC236}">
                    <a16:creationId xmlns:a16="http://schemas.microsoft.com/office/drawing/2014/main" id="{3414E837-2E59-4CE8-818E-8577E691DB32}"/>
                  </a:ext>
                </a:extLst>
              </p:cNvPr>
              <p:cNvSpPr>
                <a:spLocks noRot="1" noChangeAspect="1" noMove="1" noResize="1" noEditPoints="1" noAdjustHandles="1" noChangeArrowheads="1" noChangeShapeType="1" noTextEdit="1"/>
              </p:cNvSpPr>
              <p:nvPr/>
            </p:nvSpPr>
            <p:spPr>
              <a:xfrm>
                <a:off x="9843014" y="4102651"/>
                <a:ext cx="615873" cy="369332"/>
              </a:xfrm>
              <a:prstGeom prst="rect">
                <a:avLst/>
              </a:prstGeom>
              <a:blipFill>
                <a:blip r:embed="rId8"/>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45504D17-B1B9-485D-ADCC-9267D6DA7F17}"/>
              </a:ext>
            </a:extLst>
          </p:cNvPr>
          <p:cNvPicPr>
            <a:picLocks noChangeAspect="1"/>
          </p:cNvPicPr>
          <p:nvPr/>
        </p:nvPicPr>
        <p:blipFill>
          <a:blip r:embed="rId9"/>
          <a:stretch>
            <a:fillRect/>
          </a:stretch>
        </p:blipFill>
        <p:spPr>
          <a:xfrm>
            <a:off x="8906808" y="5115749"/>
            <a:ext cx="2446719" cy="978688"/>
          </a:xfrm>
          <a:prstGeom prst="rect">
            <a:avLst/>
          </a:prstGeom>
        </p:spPr>
      </p:pic>
    </p:spTree>
    <p:extLst>
      <p:ext uri="{BB962C8B-B14F-4D97-AF65-F5344CB8AC3E}">
        <p14:creationId xmlns:p14="http://schemas.microsoft.com/office/powerpoint/2010/main" val="378033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8A368B5-3F81-4957-89B8-FB9896272F55}"/>
                  </a:ext>
                </a:extLst>
              </p:cNvPr>
              <p:cNvSpPr>
                <a:spLocks noGrp="1"/>
              </p:cNvSpPr>
              <p:nvPr>
                <p:ph sz="half" idx="2"/>
              </p:nvPr>
            </p:nvSpPr>
            <p:spPr>
              <a:xfrm>
                <a:off x="521208" y="1439862"/>
                <a:ext cx="7922576" cy="3298393"/>
              </a:xfrm>
            </p:spPr>
            <p:txBody>
              <a:bodyPr>
                <a:normAutofit fontScale="70000" lnSpcReduction="20000"/>
              </a:bodyPr>
              <a:lstStyle/>
              <a:p>
                <a:pPr marL="0" indent="0">
                  <a:buNone/>
                </a:pPr>
                <a:r>
                  <a:rPr lang="en-US" dirty="0"/>
                  <a:t>Why does joint probability work like this for independent events? Let’s consider all possible outcomes in the tree to the right: </a:t>
                </a:r>
              </a:p>
              <a:p>
                <a:pPr marL="0" indent="0">
                  <a:buNone/>
                </a:pPr>
                <a:r>
                  <a:rPr lang="en-US" dirty="0"/>
                  <a:t>Notice that “heads” has a 50% probability, and “six” has a  16.66% probability. We have 12 possible outcomes: </a:t>
                </a:r>
              </a:p>
              <a:p>
                <a:pPr marL="0" indent="0">
                  <a:buNone/>
                </a:pPr>
                <a:r>
                  <a:rPr lang="en-US" dirty="0"/>
                  <a:t>	H1, H2, H3, H4, H5, </a:t>
                </a:r>
                <a:r>
                  <a:rPr lang="en-US" dirty="0">
                    <a:solidFill>
                      <a:srgbClr val="FF0000"/>
                    </a:solidFill>
                  </a:rPr>
                  <a:t>H6</a:t>
                </a:r>
                <a:r>
                  <a:rPr lang="en-US" dirty="0"/>
                  <a:t>, T1, T2, T3, T4, T5, T6</a:t>
                </a:r>
              </a:p>
              <a:p>
                <a:pPr marL="0" indent="0">
                  <a:lnSpc>
                    <a:spcPct val="150000"/>
                  </a:lnSpc>
                  <a:buNone/>
                </a:pPr>
                <a:r>
                  <a:rPr lang="en-US" dirty="0"/>
                  <a:t>Only one of these 12 possible outcomes meets our criteria, so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12</m:t>
                        </m:r>
                      </m:den>
                    </m:f>
                    <m:r>
                      <a:rPr lang="en-US" b="0" i="1" smtClean="0">
                        <a:latin typeface="Cambria Math" panose="02040503050406030204" pitchFamily="18" charset="0"/>
                      </a:rPr>
                      <m:t>= .08333 </m:t>
                    </m:r>
                  </m:oMath>
                </a14:m>
                <a:r>
                  <a:rPr lang="en-US" dirty="0"/>
                  <a:t> or 8.333% </a:t>
                </a:r>
              </a:p>
              <a:p>
                <a:pPr marL="0" indent="0">
                  <a:lnSpc>
                    <a:spcPct val="150000"/>
                  </a:lnSpc>
                  <a:buNone/>
                </a:pPr>
                <a:r>
                  <a:rPr lang="en-US" dirty="0"/>
                  <a:t>The multiplication allows us to avoid generating and counting all these combinations and is known as the </a:t>
                </a:r>
                <a:r>
                  <a:rPr lang="en-US" b="1" dirty="0">
                    <a:solidFill>
                      <a:srgbClr val="FF0000"/>
                    </a:solidFill>
                  </a:rPr>
                  <a:t>product rule</a:t>
                </a:r>
                <a:r>
                  <a:rPr lang="en-US" dirty="0"/>
                  <a:t>. </a:t>
                </a:r>
              </a:p>
              <a:p>
                <a:pPr marL="0" indent="0">
                  <a:buNone/>
                </a:pPr>
                <a:endParaRPr lang="en-US" dirty="0"/>
              </a:p>
            </p:txBody>
          </p:sp>
        </mc:Choice>
        <mc:Fallback xmlns="">
          <p:sp>
            <p:nvSpPr>
              <p:cNvPr id="2" name="Content Placeholder 1">
                <a:extLst>
                  <a:ext uri="{FF2B5EF4-FFF2-40B4-BE49-F238E27FC236}">
                    <a16:creationId xmlns:a16="http://schemas.microsoft.com/office/drawing/2014/main" id="{08A368B5-3F81-4957-89B8-FB9896272F55}"/>
                  </a:ext>
                </a:extLst>
              </p:cNvPr>
              <p:cNvSpPr>
                <a:spLocks noGrp="1" noRot="1" noChangeAspect="1" noMove="1" noResize="1" noEditPoints="1" noAdjustHandles="1" noChangeArrowheads="1" noChangeShapeType="1" noTextEdit="1"/>
              </p:cNvSpPr>
              <p:nvPr>
                <p:ph sz="half" idx="2"/>
              </p:nvPr>
            </p:nvSpPr>
            <p:spPr>
              <a:xfrm>
                <a:off x="521208" y="1439862"/>
                <a:ext cx="7922576" cy="3298393"/>
              </a:xfrm>
              <a:blipFill>
                <a:blip r:embed="rId2"/>
                <a:stretch>
                  <a:fillRect l="-154"/>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4F08C45A-2F24-4CF4-91AD-3E5EFE643701}"/>
              </a:ext>
            </a:extLst>
          </p:cNvPr>
          <p:cNvSpPr>
            <a:spLocks noGrp="1"/>
          </p:cNvSpPr>
          <p:nvPr>
            <p:ph type="title"/>
          </p:nvPr>
        </p:nvSpPr>
        <p:spPr/>
        <p:txBody>
          <a:bodyPr/>
          <a:lstStyle/>
          <a:p>
            <a:r>
              <a:rPr lang="en-US" dirty="0"/>
              <a:t>Joint Probabilities</a:t>
            </a:r>
          </a:p>
        </p:txBody>
      </p:sp>
      <p:graphicFrame>
        <p:nvGraphicFramePr>
          <p:cNvPr id="20" name="Diagram 19">
            <a:extLst>
              <a:ext uri="{FF2B5EF4-FFF2-40B4-BE49-F238E27FC236}">
                <a16:creationId xmlns:a16="http://schemas.microsoft.com/office/drawing/2014/main" id="{483150D7-830A-4916-80E1-56EE6603AA37}"/>
              </a:ext>
            </a:extLst>
          </p:cNvPr>
          <p:cNvGraphicFramePr/>
          <p:nvPr>
            <p:extLst>
              <p:ext uri="{D42A27DB-BD31-4B8C-83A1-F6EECF244321}">
                <p14:modId xmlns:p14="http://schemas.microsoft.com/office/powerpoint/2010/main" val="2396203260"/>
              </p:ext>
            </p:extLst>
          </p:nvPr>
        </p:nvGraphicFramePr>
        <p:xfrm>
          <a:off x="9234055" y="1540933"/>
          <a:ext cx="1911927" cy="37761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51579DFA-7CCB-496B-B602-7BA3809FEA66}"/>
                  </a:ext>
                </a:extLst>
              </p:cNvPr>
              <p:cNvSpPr/>
              <p:nvPr/>
            </p:nvSpPr>
            <p:spPr>
              <a:xfrm>
                <a:off x="8362579" y="5610461"/>
                <a:ext cx="3308213" cy="612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𝐻𝑒𝑎𝑑𝑠</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6</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12</m:t>
                          </m:r>
                        </m:den>
                      </m:f>
                    </m:oMath>
                  </m:oMathPara>
                </a14:m>
                <a:endParaRPr lang="en-US" dirty="0"/>
              </a:p>
            </p:txBody>
          </p:sp>
        </mc:Choice>
        <mc:Fallback xmlns="">
          <p:sp>
            <p:nvSpPr>
              <p:cNvPr id="23" name="Rectangle 22">
                <a:extLst>
                  <a:ext uri="{FF2B5EF4-FFF2-40B4-BE49-F238E27FC236}">
                    <a16:creationId xmlns:a16="http://schemas.microsoft.com/office/drawing/2014/main" id="{51579DFA-7CCB-496B-B602-7BA3809FEA66}"/>
                  </a:ext>
                </a:extLst>
              </p:cNvPr>
              <p:cNvSpPr>
                <a:spLocks noRot="1" noChangeAspect="1" noMove="1" noResize="1" noEditPoints="1" noAdjustHandles="1" noChangeArrowheads="1" noChangeShapeType="1" noTextEdit="1"/>
              </p:cNvSpPr>
              <p:nvPr/>
            </p:nvSpPr>
            <p:spPr>
              <a:xfrm>
                <a:off x="8362579" y="5610461"/>
                <a:ext cx="3308213" cy="612732"/>
              </a:xfrm>
              <a:prstGeom prst="rect">
                <a:avLst/>
              </a:prstGeom>
              <a:blipFill>
                <a:blip r:embed="rId8"/>
                <a:stretch>
                  <a:fillRect/>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184F5DC8-088C-4F9C-8903-DFDBBB56226B}"/>
              </a:ext>
            </a:extLst>
          </p:cNvPr>
          <p:cNvPicPr>
            <a:picLocks noChangeAspect="1"/>
          </p:cNvPicPr>
          <p:nvPr/>
        </p:nvPicPr>
        <p:blipFill>
          <a:blip r:embed="rId9"/>
          <a:stretch>
            <a:fillRect/>
          </a:stretch>
        </p:blipFill>
        <p:spPr>
          <a:xfrm>
            <a:off x="2565421" y="4452769"/>
            <a:ext cx="4175776" cy="2066184"/>
          </a:xfrm>
          <a:prstGeom prst="rect">
            <a:avLst/>
          </a:prstGeom>
        </p:spPr>
      </p:pic>
    </p:spTree>
    <p:extLst>
      <p:ext uri="{BB962C8B-B14F-4D97-AF65-F5344CB8AC3E}">
        <p14:creationId xmlns:p14="http://schemas.microsoft.com/office/powerpoint/2010/main" val="414096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42BF0769-C928-42B1-826B-9D4DA0571721}"/>
                  </a:ext>
                </a:extLst>
              </p:cNvPr>
              <p:cNvSpPr>
                <a:spLocks noGrp="1"/>
              </p:cNvSpPr>
              <p:nvPr>
                <p:ph sz="half" idx="2"/>
              </p:nvPr>
            </p:nvSpPr>
            <p:spPr>
              <a:xfrm>
                <a:off x="541612" y="1431014"/>
                <a:ext cx="7465566" cy="4920359"/>
              </a:xfrm>
            </p:spPr>
            <p:txBody>
              <a:bodyPr>
                <a:normAutofit/>
              </a:bodyPr>
              <a:lstStyle/>
              <a:p>
                <a:pPr marL="0" indent="0">
                  <a:buNone/>
                </a:pPr>
                <a:r>
                  <a:rPr lang="en-US" b="1" dirty="0"/>
                  <a:t>You can use the product rule to combine as many probabilities as you want. </a:t>
                </a:r>
              </a:p>
              <a:p>
                <a:pPr marL="0" indent="0">
                  <a:buNone/>
                </a:pPr>
                <a:r>
                  <a:rPr lang="en-US" b="1" dirty="0"/>
                  <a:t>For example, the probability of rolling a “six” 10 times in a row: </a:t>
                </a:r>
              </a:p>
              <a:p>
                <a:pPr marL="0" indent="0">
                  <a:buNone/>
                </a:pPr>
                <a:r>
                  <a:rPr lang="en-US" dirty="0"/>
                  <a:t> </a:t>
                </a:r>
              </a:p>
              <a:p>
                <a:pPr marL="0" indent="0">
                  <a:buNone/>
                </a:pP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oMath>
                </a14:m>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oMath>
                </a14:m>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oMath>
                </a14:m>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oMath>
                </a14:m>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oMath>
                </a14:m>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oMath>
                </a14:m>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60466176</m:t>
                        </m:r>
                      </m:den>
                    </m:f>
                    <m:r>
                      <a:rPr lang="en-US" b="0" i="1" smtClean="0">
                        <a:latin typeface="Cambria Math" panose="02040503050406030204" pitchFamily="18" charset="0"/>
                      </a:rPr>
                      <m:t>=0.0000000165382</m:t>
                    </m:r>
                  </m:oMath>
                </a14:m>
                <a:endParaRPr lang="en-US" b="0" dirty="0"/>
              </a:p>
              <a:p>
                <a:pPr marL="0" indent="0">
                  <a:buNone/>
                </a:pPr>
                <a:endParaRPr lang="en-US" dirty="0"/>
              </a:p>
              <a:p>
                <a:pPr marL="0" indent="0">
                  <a:buNone/>
                </a:pPr>
                <a:r>
                  <a:rPr lang="en-US" b="1" dirty="0"/>
                  <a:t>Of course, since this multiplication is repetitive, we can use an exponent:</a:t>
                </a:r>
              </a:p>
              <a:p>
                <a:pPr marL="0" indent="0">
                  <a:buNone/>
                </a:pPr>
                <a:endParaRPr lang="en-US" dirty="0"/>
              </a:p>
              <a:p>
                <a:pPr marL="0" indent="0">
                  <a:buNone/>
                </a:pPr>
                <a:endParaRPr lang="en-US" dirty="0"/>
              </a:p>
            </p:txBody>
          </p:sp>
        </mc:Choice>
        <mc:Fallback xmlns="">
          <p:sp>
            <p:nvSpPr>
              <p:cNvPr id="2" name="Content Placeholder 1">
                <a:extLst>
                  <a:ext uri="{FF2B5EF4-FFF2-40B4-BE49-F238E27FC236}">
                    <a16:creationId xmlns:a16="http://schemas.microsoft.com/office/drawing/2014/main" id="{42BF0769-C928-42B1-826B-9D4DA0571721}"/>
                  </a:ext>
                </a:extLst>
              </p:cNvPr>
              <p:cNvSpPr>
                <a:spLocks noGrp="1" noRot="1" noChangeAspect="1" noMove="1" noResize="1" noEditPoints="1" noAdjustHandles="1" noChangeArrowheads="1" noChangeShapeType="1" noTextEdit="1"/>
              </p:cNvSpPr>
              <p:nvPr>
                <p:ph sz="half" idx="2"/>
              </p:nvPr>
            </p:nvSpPr>
            <p:spPr>
              <a:xfrm>
                <a:off x="541612" y="1431014"/>
                <a:ext cx="7465566" cy="4920359"/>
              </a:xfrm>
              <a:blipFill>
                <a:blip r:embed="rId2"/>
                <a:stretch>
                  <a:fillRect l="-735" t="-1611"/>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2F5D82EA-BD70-4961-928F-285916826B7C}"/>
              </a:ext>
            </a:extLst>
          </p:cNvPr>
          <p:cNvSpPr>
            <a:spLocks noGrp="1"/>
          </p:cNvSpPr>
          <p:nvPr>
            <p:ph type="title"/>
          </p:nvPr>
        </p:nvSpPr>
        <p:spPr/>
        <p:txBody>
          <a:bodyPr/>
          <a:lstStyle/>
          <a:p>
            <a:r>
              <a:rPr lang="en-US" dirty="0"/>
              <a:t>Joint Probabilities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0EA4E79-47E0-414A-9E88-188615A85351}"/>
                  </a:ext>
                </a:extLst>
              </p:cNvPr>
              <p:cNvSpPr txBox="1"/>
              <p:nvPr/>
            </p:nvSpPr>
            <p:spPr>
              <a:xfrm>
                <a:off x="521208" y="4906587"/>
                <a:ext cx="3991285"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i="1">
                              <a:latin typeface="Cambria Math" panose="02040503050406030204" pitchFamily="18" charset="0"/>
                            </a:rPr>
                            <m:t>)</m:t>
                          </m:r>
                        </m:e>
                        <m:sup>
                          <m:r>
                            <a:rPr lang="en-US" b="0" i="1" smtClean="0">
                              <a:latin typeface="Cambria Math" panose="02040503050406030204" pitchFamily="18" charset="0"/>
                            </a:rPr>
                            <m:t>10</m:t>
                          </m:r>
                        </m:sup>
                      </m:sSup>
                      <m:r>
                        <a:rPr lang="en-US" b="0" i="0"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60466176</m:t>
                          </m:r>
                        </m:den>
                      </m:f>
                      <m:r>
                        <a:rPr lang="en-US" i="1">
                          <a:latin typeface="Cambria Math" panose="02040503050406030204" pitchFamily="18" charset="0"/>
                        </a:rPr>
                        <m:t>=0.0000000165382</m:t>
                      </m:r>
                    </m:oMath>
                  </m:oMathPara>
                </a14:m>
                <a:endParaRPr lang="en-US" dirty="0"/>
              </a:p>
            </p:txBody>
          </p:sp>
        </mc:Choice>
        <mc:Fallback xmlns="">
          <p:sp>
            <p:nvSpPr>
              <p:cNvPr id="4" name="TextBox 3">
                <a:extLst>
                  <a:ext uri="{FF2B5EF4-FFF2-40B4-BE49-F238E27FC236}">
                    <a16:creationId xmlns:a16="http://schemas.microsoft.com/office/drawing/2014/main" id="{40EA4E79-47E0-414A-9E88-188615A85351}"/>
                  </a:ext>
                </a:extLst>
              </p:cNvPr>
              <p:cNvSpPr txBox="1">
                <a:spLocks noRot="1" noChangeAspect="1" noMove="1" noResize="1" noEditPoints="1" noAdjustHandles="1" noChangeArrowheads="1" noChangeShapeType="1" noTextEdit="1"/>
              </p:cNvSpPr>
              <p:nvPr/>
            </p:nvSpPr>
            <p:spPr>
              <a:xfrm>
                <a:off x="521208" y="4906587"/>
                <a:ext cx="3991285" cy="520399"/>
              </a:xfrm>
              <a:prstGeom prst="rect">
                <a:avLst/>
              </a:prstGeom>
              <a:blipFill>
                <a:blip r:embed="rId3"/>
                <a:stretch>
                  <a:fillRect/>
                </a:stretch>
              </a:blipFill>
            </p:spPr>
            <p:txBody>
              <a:bodyPr/>
              <a:lstStyle/>
              <a:p>
                <a:r>
                  <a:rPr lang="en-US">
                    <a:noFill/>
                  </a:rPr>
                  <a:t> </a:t>
                </a:r>
              </a:p>
            </p:txBody>
          </p:sp>
        </mc:Fallback>
      </mc:AlternateContent>
      <p:pic>
        <p:nvPicPr>
          <p:cNvPr id="6" name="Picture 5" descr="A picture containing room&#10;&#10;Description automatically generated">
            <a:extLst>
              <a:ext uri="{FF2B5EF4-FFF2-40B4-BE49-F238E27FC236}">
                <a16:creationId xmlns:a16="http://schemas.microsoft.com/office/drawing/2014/main" id="{B43364B6-A0E5-40E7-AE44-155FACCAB93A}"/>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707395" y="1431014"/>
            <a:ext cx="2825578" cy="1860172"/>
          </a:xfrm>
          <a:prstGeom prst="rect">
            <a:avLst/>
          </a:prstGeom>
        </p:spPr>
      </p:pic>
      <p:pic>
        <p:nvPicPr>
          <p:cNvPr id="7" name="Picture 6">
            <a:extLst>
              <a:ext uri="{FF2B5EF4-FFF2-40B4-BE49-F238E27FC236}">
                <a16:creationId xmlns:a16="http://schemas.microsoft.com/office/drawing/2014/main" id="{FEBDAEB7-1645-42B8-9B21-795D5AA4D4B4}"/>
              </a:ext>
            </a:extLst>
          </p:cNvPr>
          <p:cNvPicPr>
            <a:picLocks noChangeAspect="1"/>
          </p:cNvPicPr>
          <p:nvPr/>
        </p:nvPicPr>
        <p:blipFill>
          <a:blip r:embed="rId6"/>
          <a:stretch>
            <a:fillRect/>
          </a:stretch>
        </p:blipFill>
        <p:spPr>
          <a:xfrm>
            <a:off x="7425450" y="4822212"/>
            <a:ext cx="4245342" cy="1529161"/>
          </a:xfrm>
          <a:prstGeom prst="rect">
            <a:avLst/>
          </a:prstGeom>
        </p:spPr>
      </p:pic>
    </p:spTree>
    <p:extLst>
      <p:ext uri="{BB962C8B-B14F-4D97-AF65-F5344CB8AC3E}">
        <p14:creationId xmlns:p14="http://schemas.microsoft.com/office/powerpoint/2010/main" val="686118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CFD4ED-611F-4FFA-95BA-2C9DD8A13251}"/>
              </a:ext>
            </a:extLst>
          </p:cNvPr>
          <p:cNvSpPr>
            <a:spLocks noGrp="1"/>
          </p:cNvSpPr>
          <p:nvPr>
            <p:ph sz="half" idx="2"/>
          </p:nvPr>
        </p:nvSpPr>
        <p:spPr>
          <a:xfrm>
            <a:off x="541612" y="1431014"/>
            <a:ext cx="8536485" cy="3978275"/>
          </a:xfrm>
        </p:spPr>
        <p:txBody>
          <a:bodyPr/>
          <a:lstStyle/>
          <a:p>
            <a:pPr marL="0" indent="0">
              <a:lnSpc>
                <a:spcPct val="200000"/>
              </a:lnSpc>
              <a:buNone/>
            </a:pPr>
            <a:r>
              <a:rPr lang="en-US" dirty="0"/>
              <a:t>There is a 30% chance of rain today, and a 40% chance your umbrella order will arrive on time. You are eager to walk in the rain today and cannot do so without either!</a:t>
            </a:r>
          </a:p>
          <a:p>
            <a:pPr marL="0" indent="0">
              <a:lnSpc>
                <a:spcPct val="200000"/>
              </a:lnSpc>
              <a:buNone/>
            </a:pPr>
            <a:r>
              <a:rPr lang="en-US" dirty="0"/>
              <a:t>What is the probability it will rain </a:t>
            </a:r>
            <a:r>
              <a:rPr lang="en-US" b="1" i="1" u="sng" dirty="0"/>
              <a:t>AND</a:t>
            </a:r>
            <a:r>
              <a:rPr lang="en-US" dirty="0"/>
              <a:t> your umbrella will arrive? </a:t>
            </a:r>
          </a:p>
        </p:txBody>
      </p:sp>
      <p:sp>
        <p:nvSpPr>
          <p:cNvPr id="3" name="Title 2">
            <a:extLst>
              <a:ext uri="{FF2B5EF4-FFF2-40B4-BE49-F238E27FC236}">
                <a16:creationId xmlns:a16="http://schemas.microsoft.com/office/drawing/2014/main" id="{6E3CB605-5288-44EF-8621-E5EC729DA890}"/>
              </a:ext>
            </a:extLst>
          </p:cNvPr>
          <p:cNvSpPr>
            <a:spLocks noGrp="1"/>
          </p:cNvSpPr>
          <p:nvPr>
            <p:ph type="title"/>
          </p:nvPr>
        </p:nvSpPr>
        <p:spPr/>
        <p:txBody>
          <a:bodyPr/>
          <a:lstStyle/>
          <a:p>
            <a:r>
              <a:rPr lang="en-US" dirty="0"/>
              <a:t>Exercise #1 </a:t>
            </a:r>
          </a:p>
        </p:txBody>
      </p:sp>
      <p:pic>
        <p:nvPicPr>
          <p:cNvPr id="4" name="Picture 3" descr="A red umbrella walking down the street&#10;&#10;Description automatically generated">
            <a:extLst>
              <a:ext uri="{FF2B5EF4-FFF2-40B4-BE49-F238E27FC236}">
                <a16:creationId xmlns:a16="http://schemas.microsoft.com/office/drawing/2014/main" id="{7C4E4A92-EAE1-4EC9-9CB6-FA5531BB29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09261" y="1431014"/>
            <a:ext cx="2341126" cy="3511689"/>
          </a:xfrm>
          <a:prstGeom prst="rect">
            <a:avLst/>
          </a:prstGeom>
        </p:spPr>
      </p:pic>
    </p:spTree>
    <p:extLst>
      <p:ext uri="{BB962C8B-B14F-4D97-AF65-F5344CB8AC3E}">
        <p14:creationId xmlns:p14="http://schemas.microsoft.com/office/powerpoint/2010/main" val="1978059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CDCFD4ED-611F-4FFA-95BA-2C9DD8A13251}"/>
                  </a:ext>
                </a:extLst>
              </p:cNvPr>
              <p:cNvSpPr>
                <a:spLocks noGrp="1"/>
              </p:cNvSpPr>
              <p:nvPr>
                <p:ph sz="half" idx="2"/>
              </p:nvPr>
            </p:nvSpPr>
            <p:spPr>
              <a:xfrm>
                <a:off x="541612" y="1431014"/>
                <a:ext cx="8429393" cy="4978930"/>
              </a:xfrm>
            </p:spPr>
            <p:txBody>
              <a:bodyPr>
                <a:normAutofit lnSpcReduction="10000"/>
              </a:bodyPr>
              <a:lstStyle/>
              <a:p>
                <a:pPr marL="0" indent="0">
                  <a:lnSpc>
                    <a:spcPct val="200000"/>
                  </a:lnSpc>
                  <a:buNone/>
                </a:pPr>
                <a:r>
                  <a:rPr lang="en-US" dirty="0"/>
                  <a:t>There is a 30% chance of rain today, and a 40% chance your umbrella order will arrive on time. You are eager to walk in the rain today and cannot do so without either!</a:t>
                </a:r>
              </a:p>
              <a:p>
                <a:pPr marL="0" indent="0">
                  <a:lnSpc>
                    <a:spcPct val="200000"/>
                  </a:lnSpc>
                  <a:buNone/>
                </a:pPr>
                <a:r>
                  <a:rPr lang="en-US" dirty="0"/>
                  <a:t>What is the probability it will rain </a:t>
                </a:r>
                <a:r>
                  <a:rPr lang="en-US" b="1" i="1" u="sng" dirty="0"/>
                  <a:t>AND</a:t>
                </a:r>
                <a:r>
                  <a:rPr lang="en-US" dirty="0"/>
                  <a:t> your umbrella will arrive? </a:t>
                </a:r>
              </a:p>
              <a:p>
                <a:pPr marL="0" indent="0">
                  <a:lnSpc>
                    <a:spcPct val="200000"/>
                  </a:lnSpc>
                  <a:buNone/>
                </a:pPr>
                <a:endParaRPr lang="en-US" dirty="0"/>
              </a:p>
              <a:p>
                <a:pPr marL="0" indent="0">
                  <a:buNone/>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d>
                    </m:oMath>
                  </m:oMathPara>
                </a14:m>
                <a:endParaRPr lang="en-US" dirty="0"/>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𝑅𝑎𝑖𝑛</m:t>
                          </m:r>
                          <m:r>
                            <a:rPr lang="en-US" b="0" i="1" smtClean="0">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b="0" i="1" smtClean="0">
                              <a:latin typeface="Cambria Math" panose="02040503050406030204" pitchFamily="18" charset="0"/>
                            </a:rPr>
                            <m:t>𝑢𝑚𝑏𝑟𝑒𝑙𝑙𝑎</m:t>
                          </m:r>
                          <m:r>
                            <a:rPr lang="en-US" b="0" i="1" smtClean="0">
                              <a:latin typeface="Cambria Math" panose="02040503050406030204" pitchFamily="18" charset="0"/>
                            </a:rPr>
                            <m:t> </m:t>
                          </m:r>
                          <m:r>
                            <a:rPr lang="en-US" b="0" i="1" smtClean="0">
                              <a:latin typeface="Cambria Math" panose="02040503050406030204" pitchFamily="18" charset="0"/>
                            </a:rPr>
                            <m:t>𝑎𝑟𝑟𝑖𝑣𝑒𝑠</m:t>
                          </m:r>
                        </m:e>
                      </m:d>
                      <m:r>
                        <a:rPr lang="en-US" i="1">
                          <a:latin typeface="Cambria Math" panose="02040503050406030204" pitchFamily="18" charset="0"/>
                        </a:rPr>
                        <m:t>=</m:t>
                      </m:r>
                      <m:r>
                        <a:rPr lang="en-US" b="0" i="1" smtClean="0">
                          <a:latin typeface="Cambria Math" panose="02040503050406030204" pitchFamily="18" charset="0"/>
                        </a:rPr>
                        <m:t>.30∗40=  .12</m:t>
                      </m:r>
                    </m:oMath>
                  </m:oMathPara>
                </a14:m>
                <a:endParaRPr lang="en-US" dirty="0"/>
              </a:p>
              <a:p>
                <a:pPr marL="0" indent="0">
                  <a:buNone/>
                </a:pPr>
                <a:endParaRPr lang="en-US" dirty="0"/>
              </a:p>
              <a:p>
                <a:pPr marL="0" indent="0">
                  <a:buNone/>
                </a:pPr>
                <a:r>
                  <a:rPr lang="en-US" b="1" dirty="0">
                    <a:solidFill>
                      <a:srgbClr val="FF0000"/>
                    </a:solidFill>
                  </a:rPr>
                  <a:t>12% chance it will rain and your umbrella will arrive. </a:t>
                </a:r>
              </a:p>
            </p:txBody>
          </p:sp>
        </mc:Choice>
        <mc:Fallback xmlns="">
          <p:sp>
            <p:nvSpPr>
              <p:cNvPr id="2" name="Content Placeholder 1">
                <a:extLst>
                  <a:ext uri="{FF2B5EF4-FFF2-40B4-BE49-F238E27FC236}">
                    <a16:creationId xmlns:a16="http://schemas.microsoft.com/office/drawing/2014/main" id="{CDCFD4ED-611F-4FFA-95BA-2C9DD8A13251}"/>
                  </a:ext>
                </a:extLst>
              </p:cNvPr>
              <p:cNvSpPr>
                <a:spLocks noGrp="1" noRot="1" noChangeAspect="1" noMove="1" noResize="1" noEditPoints="1" noAdjustHandles="1" noChangeArrowheads="1" noChangeShapeType="1" noTextEdit="1"/>
              </p:cNvSpPr>
              <p:nvPr>
                <p:ph sz="half" idx="2"/>
              </p:nvPr>
            </p:nvSpPr>
            <p:spPr>
              <a:xfrm>
                <a:off x="541612" y="1431014"/>
                <a:ext cx="8429393" cy="4978930"/>
              </a:xfrm>
              <a:blipFill>
                <a:blip r:embed="rId2"/>
                <a:stretch>
                  <a:fillRect l="-651"/>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6E3CB605-5288-44EF-8621-E5EC729DA890}"/>
              </a:ext>
            </a:extLst>
          </p:cNvPr>
          <p:cNvSpPr>
            <a:spLocks noGrp="1"/>
          </p:cNvSpPr>
          <p:nvPr>
            <p:ph type="title"/>
          </p:nvPr>
        </p:nvSpPr>
        <p:spPr/>
        <p:txBody>
          <a:bodyPr/>
          <a:lstStyle/>
          <a:p>
            <a:r>
              <a:rPr lang="en-US" dirty="0"/>
              <a:t>Exercise #1 </a:t>
            </a:r>
          </a:p>
        </p:txBody>
      </p:sp>
      <p:pic>
        <p:nvPicPr>
          <p:cNvPr id="4" name="Picture 3" descr="A red umbrella walking down the street&#10;&#10;Description automatically generated">
            <a:extLst>
              <a:ext uri="{FF2B5EF4-FFF2-40B4-BE49-F238E27FC236}">
                <a16:creationId xmlns:a16="http://schemas.microsoft.com/office/drawing/2014/main" id="{E5BBD90A-E7F3-45EB-A535-5F66EEE443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09261" y="1431014"/>
            <a:ext cx="2341126" cy="3511689"/>
          </a:xfrm>
          <a:prstGeom prst="rect">
            <a:avLst/>
          </a:prstGeom>
        </p:spPr>
      </p:pic>
    </p:spTree>
    <p:extLst>
      <p:ext uri="{BB962C8B-B14F-4D97-AF65-F5344CB8AC3E}">
        <p14:creationId xmlns:p14="http://schemas.microsoft.com/office/powerpoint/2010/main" val="1004933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4FE29F-F82D-4DA4-8D7C-7454305102FB}"/>
              </a:ext>
            </a:extLst>
          </p:cNvPr>
          <p:cNvSpPr>
            <a:spLocks noGrp="1"/>
          </p:cNvSpPr>
          <p:nvPr>
            <p:ph sz="half" idx="2"/>
          </p:nvPr>
        </p:nvSpPr>
        <p:spPr>
          <a:xfrm>
            <a:off x="541612" y="1431014"/>
            <a:ext cx="6831253" cy="3978275"/>
          </a:xfrm>
        </p:spPr>
        <p:txBody>
          <a:bodyPr>
            <a:normAutofit/>
          </a:bodyPr>
          <a:lstStyle/>
          <a:p>
            <a:pPr marL="0" indent="0">
              <a:buNone/>
            </a:pPr>
            <a:r>
              <a:rPr lang="en-US" dirty="0"/>
              <a:t>Things get a little more nuanced when we work with </a:t>
            </a:r>
            <a:r>
              <a:rPr lang="en-US" b="1" dirty="0">
                <a:solidFill>
                  <a:srgbClr val="FF0000"/>
                </a:solidFill>
              </a:rPr>
              <a:t>union probabilities</a:t>
            </a:r>
            <a:r>
              <a:rPr lang="en-US" dirty="0"/>
              <a:t>, or the probability that at least one of multiple events will occur. </a:t>
            </a:r>
          </a:p>
          <a:p>
            <a:pPr marL="0" indent="0">
              <a:buNone/>
            </a:pPr>
            <a:r>
              <a:rPr lang="en-US" dirty="0"/>
              <a:t>When two events are </a:t>
            </a:r>
            <a:r>
              <a:rPr lang="en-US" b="1" dirty="0">
                <a:solidFill>
                  <a:srgbClr val="FF0000"/>
                </a:solidFill>
              </a:rPr>
              <a:t>mutually exclusive</a:t>
            </a:r>
            <a:r>
              <a:rPr lang="en-US" dirty="0"/>
              <a:t>, meaning that only one of the events can occur but not both, then it is as easy as adding their probabilities together. </a:t>
            </a:r>
          </a:p>
          <a:p>
            <a:pPr marL="0" indent="0">
              <a:buNone/>
            </a:pPr>
            <a:r>
              <a:rPr lang="en-US" dirty="0"/>
              <a:t>For example, what is the probability of getting a “4” or “6” on a die roll? Since we cannot get “4” and a “6” simultaneously, we just add these probabilities together.</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lstStyle/>
          <a:p>
            <a:r>
              <a:rPr lang="en-US" dirty="0"/>
              <a:t>Union Probability – Mutually Exclusive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810907" y="1439862"/>
                <a:ext cx="2584169"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i="1" smtClean="0">
                          <a:solidFill>
                            <a:srgbClr val="FF0000"/>
                          </a:solidFill>
                          <a:latin typeface="Cambria Math" panose="02040503050406030204" pitchFamily="18" charset="0"/>
                        </a:rPr>
                        <m:t>𝐴</m:t>
                      </m:r>
                      <m:r>
                        <a:rPr lang="en-US" sz="480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or</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810907" y="1439862"/>
                <a:ext cx="2584169" cy="2215991"/>
              </a:xfrm>
              <a:prstGeom prst="rect">
                <a:avLst/>
              </a:prstGeom>
              <a:blipFill>
                <a:blip r:embed="rId2"/>
                <a:stretch>
                  <a:fillRect l="-14151"/>
                </a:stretch>
              </a:blipFill>
            </p:spPr>
            <p:txBody>
              <a:bodyPr/>
              <a:lstStyle/>
              <a:p>
                <a:r>
                  <a:rPr lang="en-US">
                    <a:noFill/>
                  </a:rPr>
                  <a:t> </a:t>
                </a:r>
              </a:p>
            </p:txBody>
          </p:sp>
        </mc:Fallback>
      </mc:AlternateContent>
      <p:pic>
        <p:nvPicPr>
          <p:cNvPr id="5" name="Picture 4" descr="A close up of a logo&#10;&#10;Description automatically generated">
            <a:extLst>
              <a:ext uri="{FF2B5EF4-FFF2-40B4-BE49-F238E27FC236}">
                <a16:creationId xmlns:a16="http://schemas.microsoft.com/office/drawing/2014/main" id="{E37168FE-6D45-4E03-B659-4D0F67464F99}"/>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521384" y="3420151"/>
            <a:ext cx="967912" cy="955963"/>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71AE239-1450-4334-89EF-4D6D8C11DE5F}"/>
                  </a:ext>
                </a:extLst>
              </p:cNvPr>
              <p:cNvSpPr/>
              <p:nvPr/>
            </p:nvSpPr>
            <p:spPr>
              <a:xfrm>
                <a:off x="9822610" y="3692932"/>
                <a:ext cx="4651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chemeClr val="tx1"/>
                          </a:solidFill>
                          <a:latin typeface="Cambria Math" panose="02040503050406030204" pitchFamily="18" charset="0"/>
                        </a:rPr>
                        <m:t>or</m:t>
                      </m:r>
                    </m:oMath>
                  </m:oMathPara>
                </a14:m>
                <a:endParaRPr lang="en-US" dirty="0">
                  <a:solidFill>
                    <a:schemeClr val="tx1"/>
                  </a:solidFill>
                </a:endParaRPr>
              </a:p>
            </p:txBody>
          </p:sp>
        </mc:Choice>
        <mc:Fallback xmlns="">
          <p:sp>
            <p:nvSpPr>
              <p:cNvPr id="7" name="Rectangle 6">
                <a:extLst>
                  <a:ext uri="{FF2B5EF4-FFF2-40B4-BE49-F238E27FC236}">
                    <a16:creationId xmlns:a16="http://schemas.microsoft.com/office/drawing/2014/main" id="{371AE239-1450-4334-89EF-4D6D8C11DE5F}"/>
                  </a:ext>
                </a:extLst>
              </p:cNvPr>
              <p:cNvSpPr>
                <a:spLocks noRot="1" noChangeAspect="1" noMove="1" noResize="1" noEditPoints="1" noAdjustHandles="1" noChangeArrowheads="1" noChangeShapeType="1" noTextEdit="1"/>
              </p:cNvSpPr>
              <p:nvPr/>
            </p:nvSpPr>
            <p:spPr>
              <a:xfrm>
                <a:off x="9822610" y="3692932"/>
                <a:ext cx="465192" cy="369332"/>
              </a:xfrm>
              <a:prstGeom prst="rect">
                <a:avLst/>
              </a:prstGeom>
              <a:blipFill>
                <a:blip r:embed="rId5"/>
                <a:stretch>
                  <a:fillRect/>
                </a:stretch>
              </a:blipFill>
            </p:spPr>
            <p:txBody>
              <a:bodyPr/>
              <a:lstStyle/>
              <a:p>
                <a:r>
                  <a:rPr lang="en-US">
                    <a:noFill/>
                  </a:rPr>
                  <a:t> </a:t>
                </a:r>
              </a:p>
            </p:txBody>
          </p:sp>
        </mc:Fallback>
      </mc:AlternateContent>
      <p:pic>
        <p:nvPicPr>
          <p:cNvPr id="9" name="Picture 8" descr="A picture containing birdhouse, building, animal&#10;&#10;Description automatically generated">
            <a:extLst>
              <a:ext uri="{FF2B5EF4-FFF2-40B4-BE49-F238E27FC236}">
                <a16:creationId xmlns:a16="http://schemas.microsoft.com/office/drawing/2014/main" id="{95D8773E-9551-45E2-A194-1FF484E32CEB}"/>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611335" y="3429000"/>
            <a:ext cx="955963" cy="95596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0AE4BA6-6D7C-42BA-9DB7-84BFAE5BA598}"/>
                  </a:ext>
                </a:extLst>
              </p:cNvPr>
              <p:cNvSpPr txBox="1"/>
              <p:nvPr/>
            </p:nvSpPr>
            <p:spPr>
              <a:xfrm>
                <a:off x="2456972" y="4486617"/>
                <a:ext cx="1861087"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0" smtClean="0">
                              <a:latin typeface="Cambria Math" panose="02040503050406030204" pitchFamily="18" charset="0"/>
                            </a:rPr>
                            <m:t>2</m:t>
                          </m:r>
                        </m:num>
                        <m:den>
                          <m:r>
                            <a:rPr lang="en-US" b="0" i="1" smtClean="0">
                              <a:latin typeface="Cambria Math" panose="02040503050406030204" pitchFamily="18" charset="0"/>
                            </a:rPr>
                            <m:t>6</m:t>
                          </m:r>
                        </m:den>
                      </m:f>
                      <m:r>
                        <a:rPr lang="en-US" b="0" i="1" smtClean="0">
                          <a:latin typeface="Cambria Math" panose="02040503050406030204" pitchFamily="18" charset="0"/>
                        </a:rPr>
                        <m:t>= .333 </m:t>
                      </m:r>
                    </m:oMath>
                  </m:oMathPara>
                </a14:m>
                <a:endParaRPr lang="en-US" dirty="0"/>
              </a:p>
            </p:txBody>
          </p:sp>
        </mc:Choice>
        <mc:Fallback xmlns="">
          <p:sp>
            <p:nvSpPr>
              <p:cNvPr id="10" name="TextBox 9">
                <a:extLst>
                  <a:ext uri="{FF2B5EF4-FFF2-40B4-BE49-F238E27FC236}">
                    <a16:creationId xmlns:a16="http://schemas.microsoft.com/office/drawing/2014/main" id="{C0AE4BA6-6D7C-42BA-9DB7-84BFAE5BA598}"/>
                  </a:ext>
                </a:extLst>
              </p:cNvPr>
              <p:cNvSpPr txBox="1">
                <a:spLocks noRot="1" noChangeAspect="1" noMove="1" noResize="1" noEditPoints="1" noAdjustHandles="1" noChangeArrowheads="1" noChangeShapeType="1" noTextEdit="1"/>
              </p:cNvSpPr>
              <p:nvPr/>
            </p:nvSpPr>
            <p:spPr>
              <a:xfrm>
                <a:off x="2456972" y="4486617"/>
                <a:ext cx="1861087" cy="520399"/>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27763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4FE29F-F82D-4DA4-8D7C-7454305102FB}"/>
              </a:ext>
            </a:extLst>
          </p:cNvPr>
          <p:cNvSpPr>
            <a:spLocks noGrp="1"/>
          </p:cNvSpPr>
          <p:nvPr>
            <p:ph sz="half" idx="2"/>
          </p:nvPr>
        </p:nvSpPr>
        <p:spPr>
          <a:xfrm>
            <a:off x="541612" y="1431014"/>
            <a:ext cx="6831253" cy="5126305"/>
          </a:xfrm>
        </p:spPr>
        <p:txBody>
          <a:bodyPr>
            <a:normAutofit/>
          </a:bodyPr>
          <a:lstStyle/>
          <a:p>
            <a:pPr marL="0" indent="0">
              <a:buNone/>
            </a:pPr>
            <a:r>
              <a:rPr lang="en-US" dirty="0"/>
              <a:t>When two events are </a:t>
            </a:r>
            <a:r>
              <a:rPr lang="en-US" b="1" dirty="0">
                <a:solidFill>
                  <a:srgbClr val="FF0000"/>
                </a:solidFill>
              </a:rPr>
              <a:t>non-mutually exclusive</a:t>
            </a:r>
            <a:r>
              <a:rPr lang="en-US" dirty="0"/>
              <a:t>, meaning that two events can occur simultaneously, their union probability gets tricky.</a:t>
            </a:r>
          </a:p>
          <a:p>
            <a:pPr marL="0" indent="0">
              <a:buNone/>
            </a:pPr>
            <a:r>
              <a:rPr lang="en-US" dirty="0"/>
              <a:t>What is the probability of getting a “heads” </a:t>
            </a:r>
            <a:r>
              <a:rPr lang="en-US" b="1" i="1" u="sng" dirty="0"/>
              <a:t>OR</a:t>
            </a:r>
            <a:r>
              <a:rPr lang="en-US" dirty="0"/>
              <a:t> a “six” with a coin flip and a die roll? Before we try anything let’s look at the possible outcomes: </a:t>
            </a:r>
          </a:p>
          <a:p>
            <a:pPr marL="0" indent="0">
              <a:buNone/>
            </a:pPr>
            <a:r>
              <a:rPr lang="en-US" dirty="0"/>
              <a:t>	</a:t>
            </a:r>
            <a:r>
              <a:rPr lang="en-US" dirty="0">
                <a:solidFill>
                  <a:srgbClr val="FF0000"/>
                </a:solidFill>
              </a:rPr>
              <a:t>H1, H2, H3, H4, H5</a:t>
            </a:r>
            <a:r>
              <a:rPr lang="en-US" dirty="0"/>
              <a:t>, </a:t>
            </a:r>
            <a:r>
              <a:rPr lang="en-US" dirty="0">
                <a:solidFill>
                  <a:srgbClr val="FF0000"/>
                </a:solidFill>
              </a:rPr>
              <a:t>H6</a:t>
            </a:r>
            <a:r>
              <a:rPr lang="en-US" dirty="0"/>
              <a:t>, T1, T2, T3, T4, T5, </a:t>
            </a:r>
            <a:r>
              <a:rPr lang="en-US" dirty="0">
                <a:solidFill>
                  <a:srgbClr val="FF0000"/>
                </a:solidFill>
              </a:rPr>
              <a:t>T6</a:t>
            </a:r>
          </a:p>
          <a:p>
            <a:pPr marL="0" indent="0">
              <a:buNone/>
            </a:pPr>
            <a:r>
              <a:rPr lang="en-US" dirty="0"/>
              <a:t>The outcomes in red are the ones that meet our condition, and counting them would lead us to a correct answer: </a:t>
            </a:r>
          </a:p>
          <a:p>
            <a:pPr marL="0" indent="0">
              <a:buNone/>
            </a:pPr>
            <a:endParaRPr lang="en-US" dirty="0"/>
          </a:p>
          <a:p>
            <a:pPr marL="0" indent="0">
              <a:buNone/>
            </a:pPr>
            <a:endParaRPr lang="en-US" dirty="0"/>
          </a:p>
          <a:p>
            <a:pPr marL="0" indent="0">
              <a:buNone/>
            </a:pPr>
            <a:r>
              <a:rPr lang="en-US" dirty="0"/>
              <a:t>But if we added those two probabilities together, we would get a wrong answer! So why does this not work? </a:t>
            </a:r>
          </a:p>
          <a:p>
            <a:pPr marL="0" indent="0">
              <a:buNone/>
            </a:pPr>
            <a:endParaRPr lang="en-US" dirty="0"/>
          </a:p>
        </p:txBody>
      </p:sp>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normAutofit fontScale="90000"/>
          </a:bodyPr>
          <a:lstStyle/>
          <a:p>
            <a:r>
              <a:rPr lang="en-US" dirty="0"/>
              <a:t>Union Probability – Non-Mutually Exclusive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810907" y="1439862"/>
                <a:ext cx="2584169"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i="1" smtClean="0">
                          <a:solidFill>
                            <a:srgbClr val="FF0000"/>
                          </a:solidFill>
                          <a:latin typeface="Cambria Math" panose="02040503050406030204" pitchFamily="18" charset="0"/>
                        </a:rPr>
                        <m:t>𝐴</m:t>
                      </m:r>
                      <m:r>
                        <a:rPr lang="en-US" sz="480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or</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810907" y="1439862"/>
                <a:ext cx="2584169" cy="2215991"/>
              </a:xfrm>
              <a:prstGeom prst="rect">
                <a:avLst/>
              </a:prstGeom>
              <a:blipFill>
                <a:blip r:embed="rId2"/>
                <a:stretch>
                  <a:fillRect l="-14151"/>
                </a:stretch>
              </a:blipFill>
            </p:spPr>
            <p:txBody>
              <a:bodyPr/>
              <a:lstStyle/>
              <a:p>
                <a:r>
                  <a:rPr lang="en-US">
                    <a:noFill/>
                  </a:rPr>
                  <a:t> </a:t>
                </a:r>
              </a:p>
            </p:txBody>
          </p:sp>
        </mc:Fallback>
      </mc:AlternateContent>
      <p:pic>
        <p:nvPicPr>
          <p:cNvPr id="5" name="Picture 4" descr="A close up of a logo&#10;&#10;Description automatically generated">
            <a:extLst>
              <a:ext uri="{FF2B5EF4-FFF2-40B4-BE49-F238E27FC236}">
                <a16:creationId xmlns:a16="http://schemas.microsoft.com/office/drawing/2014/main" id="{E37168FE-6D45-4E03-B659-4D0F67464F99}"/>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682476" y="3429000"/>
            <a:ext cx="967912" cy="955963"/>
          </a:xfrm>
          <a:prstGeom prst="rect">
            <a:avLst/>
          </a:prstGeom>
        </p:spPr>
      </p:pic>
      <p:pic>
        <p:nvPicPr>
          <p:cNvPr id="6" name="Picture 5" descr="A picture containing photo, black, clock&#10;&#10;Description automatically generated">
            <a:extLst>
              <a:ext uri="{FF2B5EF4-FFF2-40B4-BE49-F238E27FC236}">
                <a16:creationId xmlns:a16="http://schemas.microsoft.com/office/drawing/2014/main" id="{A96B47C8-4DDF-4823-A978-634442654A0B}"/>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548048" y="3361343"/>
            <a:ext cx="1030569" cy="1014729"/>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71AE239-1450-4334-89EF-4D6D8C11DE5F}"/>
                  </a:ext>
                </a:extLst>
              </p:cNvPr>
              <p:cNvSpPr/>
              <p:nvPr/>
            </p:nvSpPr>
            <p:spPr>
              <a:xfrm>
                <a:off x="9822610" y="3692932"/>
                <a:ext cx="4651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chemeClr val="tx1"/>
                          </a:solidFill>
                          <a:latin typeface="Cambria Math" panose="02040503050406030204" pitchFamily="18" charset="0"/>
                        </a:rPr>
                        <m:t>or</m:t>
                      </m:r>
                    </m:oMath>
                  </m:oMathPara>
                </a14:m>
                <a:endParaRPr lang="en-US" dirty="0">
                  <a:solidFill>
                    <a:schemeClr val="tx1"/>
                  </a:solidFill>
                </a:endParaRPr>
              </a:p>
            </p:txBody>
          </p:sp>
        </mc:Choice>
        <mc:Fallback xmlns="">
          <p:sp>
            <p:nvSpPr>
              <p:cNvPr id="7" name="Rectangle 6">
                <a:extLst>
                  <a:ext uri="{FF2B5EF4-FFF2-40B4-BE49-F238E27FC236}">
                    <a16:creationId xmlns:a16="http://schemas.microsoft.com/office/drawing/2014/main" id="{371AE239-1450-4334-89EF-4D6D8C11DE5F}"/>
                  </a:ext>
                </a:extLst>
              </p:cNvPr>
              <p:cNvSpPr>
                <a:spLocks noRot="1" noChangeAspect="1" noMove="1" noResize="1" noEditPoints="1" noAdjustHandles="1" noChangeArrowheads="1" noChangeShapeType="1" noTextEdit="1"/>
              </p:cNvSpPr>
              <p:nvPr/>
            </p:nvSpPr>
            <p:spPr>
              <a:xfrm>
                <a:off x="9822610" y="3692932"/>
                <a:ext cx="46519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653A87-0B0F-4EF0-AD2D-7A1AC692B198}"/>
                  </a:ext>
                </a:extLst>
              </p:cNvPr>
              <p:cNvSpPr txBox="1"/>
              <p:nvPr/>
            </p:nvSpPr>
            <p:spPr>
              <a:xfrm>
                <a:off x="3104512" y="4460370"/>
                <a:ext cx="1284005" cy="516745"/>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7</m:t>
                          </m:r>
                        </m:num>
                        <m:den>
                          <m:r>
                            <a:rPr lang="en-US" b="0" i="1" smtClean="0">
                              <a:latin typeface="Cambria Math" panose="02040503050406030204" pitchFamily="18" charset="0"/>
                            </a:rPr>
                            <m:t>12</m:t>
                          </m:r>
                        </m:den>
                      </m:f>
                      <m:r>
                        <a:rPr lang="en-US" b="0" i="1" smtClean="0">
                          <a:latin typeface="Cambria Math" panose="02040503050406030204" pitchFamily="18" charset="0"/>
                        </a:rPr>
                        <m:t>= .5833 </m:t>
                      </m:r>
                    </m:oMath>
                  </m:oMathPara>
                </a14:m>
                <a:endParaRPr lang="en-US" dirty="0"/>
              </a:p>
            </p:txBody>
          </p:sp>
        </mc:Choice>
        <mc:Fallback xmlns="">
          <p:sp>
            <p:nvSpPr>
              <p:cNvPr id="10" name="TextBox 9">
                <a:extLst>
                  <a:ext uri="{FF2B5EF4-FFF2-40B4-BE49-F238E27FC236}">
                    <a16:creationId xmlns:a16="http://schemas.microsoft.com/office/drawing/2014/main" id="{15653A87-0B0F-4EF0-AD2D-7A1AC692B198}"/>
                  </a:ext>
                </a:extLst>
              </p:cNvPr>
              <p:cNvSpPr txBox="1">
                <a:spLocks noRot="1" noChangeAspect="1" noMove="1" noResize="1" noEditPoints="1" noAdjustHandles="1" noChangeArrowheads="1" noChangeShapeType="1" noTextEdit="1"/>
              </p:cNvSpPr>
              <p:nvPr/>
            </p:nvSpPr>
            <p:spPr>
              <a:xfrm>
                <a:off x="3104512" y="4460370"/>
                <a:ext cx="1284005" cy="51674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6AC8C90-D5E8-4020-8940-7E7D43DCDE33}"/>
                  </a:ext>
                </a:extLst>
              </p:cNvPr>
              <p:cNvSpPr txBox="1"/>
              <p:nvPr/>
            </p:nvSpPr>
            <p:spPr>
              <a:xfrm>
                <a:off x="2888378" y="6101087"/>
                <a:ext cx="2368379" cy="393121"/>
              </a:xfrm>
              <a:prstGeom prst="rect">
                <a:avLst/>
              </a:prstGeom>
              <a:noFill/>
            </p:spPr>
            <p:txBody>
              <a:bodyPr wrap="square" lIns="0" tIns="0" rIns="0" bIns="0" rtlCol="0">
                <a:spAutoFit/>
              </a:bodyPr>
              <a:lstStyle/>
              <a:p>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6</m:t>
                        </m:r>
                      </m:den>
                    </m:f>
                  </m:oMath>
                </a14:m>
                <a:r>
                  <a:rPr lang="en-US" dirty="0"/>
                  <a:t> =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3</m:t>
                        </m:r>
                      </m:den>
                    </m:f>
                    <m:r>
                      <a:rPr lang="en-US" b="0" i="1" smtClean="0">
                        <a:latin typeface="Cambria Math" panose="02040503050406030204" pitchFamily="18" charset="0"/>
                      </a:rPr>
                      <m:t>= .6666</m:t>
                    </m:r>
                  </m:oMath>
                </a14:m>
                <a:endParaRPr lang="en-US" dirty="0"/>
              </a:p>
            </p:txBody>
          </p:sp>
        </mc:Choice>
        <mc:Fallback xmlns="">
          <p:sp>
            <p:nvSpPr>
              <p:cNvPr id="11" name="TextBox 10">
                <a:extLst>
                  <a:ext uri="{FF2B5EF4-FFF2-40B4-BE49-F238E27FC236}">
                    <a16:creationId xmlns:a16="http://schemas.microsoft.com/office/drawing/2014/main" id="{16AC8C90-D5E8-4020-8940-7E7D43DCDE33}"/>
                  </a:ext>
                </a:extLst>
              </p:cNvPr>
              <p:cNvSpPr txBox="1">
                <a:spLocks noRot="1" noChangeAspect="1" noMove="1" noResize="1" noEditPoints="1" noAdjustHandles="1" noChangeArrowheads="1" noChangeShapeType="1" noTextEdit="1"/>
              </p:cNvSpPr>
              <p:nvPr/>
            </p:nvSpPr>
            <p:spPr>
              <a:xfrm>
                <a:off x="2888378" y="6101087"/>
                <a:ext cx="2368379" cy="393121"/>
              </a:xfrm>
              <a:prstGeom prst="rect">
                <a:avLst/>
              </a:prstGeom>
              <a:blipFill>
                <a:blip r:embed="rId9"/>
                <a:stretch>
                  <a:fillRect l="-2577" t="-6250" b="-20313"/>
                </a:stretch>
              </a:blipFill>
            </p:spPr>
            <p:txBody>
              <a:bodyPr/>
              <a:lstStyle/>
              <a:p>
                <a:r>
                  <a:rPr lang="en-US">
                    <a:noFill/>
                  </a:rPr>
                  <a:t> </a:t>
                </a:r>
              </a:p>
            </p:txBody>
          </p:sp>
        </mc:Fallback>
      </mc:AlternateContent>
    </p:spTree>
    <p:extLst>
      <p:ext uri="{BB962C8B-B14F-4D97-AF65-F5344CB8AC3E}">
        <p14:creationId xmlns:p14="http://schemas.microsoft.com/office/powerpoint/2010/main" val="379134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17"/>
          <p:cNvSpPr txBox="1">
            <a:spLocks/>
          </p:cNvSpPr>
          <p:nvPr/>
        </p:nvSpPr>
        <p:spPr>
          <a:xfrm>
            <a:off x="541611" y="1296102"/>
            <a:ext cx="7109491" cy="387151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342900" indent="-342900">
              <a:spcAft>
                <a:spcPts val="600"/>
              </a:spcAft>
              <a:buFont typeface="+mj-lt"/>
              <a:buAutoNum type="arabicPeriod"/>
              <a:defRPr/>
            </a:pPr>
            <a:r>
              <a:rPr lang="en-US" sz="1800" dirty="0">
                <a:latin typeface="Segoe UI" panose="020B0502040204020203" pitchFamily="34" charset="0"/>
                <a:cs typeface="Segoe UI" panose="020B0502040204020203" pitchFamily="34" charset="0"/>
              </a:rPr>
              <a:t>Introduction</a:t>
            </a:r>
          </a:p>
          <a:p>
            <a:pPr marL="342900" indent="-342900">
              <a:spcAft>
                <a:spcPts val="600"/>
              </a:spcAft>
              <a:buFont typeface="+mj-lt"/>
              <a:buAutoNum type="arabicPeriod"/>
              <a:defRPr/>
            </a:pPr>
            <a:r>
              <a:rPr lang="en-US" sz="1800" dirty="0">
                <a:latin typeface="Segoe UI" panose="020B0502040204020203" pitchFamily="34" charset="0"/>
                <a:cs typeface="Segoe UI" panose="020B0502040204020203" pitchFamily="34" charset="0"/>
              </a:rPr>
              <a:t>Probability Math</a:t>
            </a:r>
          </a:p>
          <a:p>
            <a:pPr marL="342900" indent="-342900">
              <a:spcAft>
                <a:spcPts val="600"/>
              </a:spcAft>
              <a:buFont typeface="+mj-lt"/>
              <a:buAutoNum type="arabicPeriod"/>
              <a:defRPr/>
            </a:pPr>
            <a:r>
              <a:rPr lang="en-US" sz="1800" dirty="0">
                <a:latin typeface="Segoe UI" panose="020B0502040204020203" pitchFamily="34" charset="0"/>
                <a:cs typeface="Segoe UI" panose="020B0502040204020203" pitchFamily="34" charset="0"/>
              </a:rPr>
              <a:t>Bayes Theorem</a:t>
            </a:r>
          </a:p>
          <a:p>
            <a:pPr marL="342900" indent="-342900">
              <a:spcAft>
                <a:spcPts val="600"/>
              </a:spcAft>
              <a:buFont typeface="+mj-lt"/>
              <a:buAutoNum type="arabicPeriod"/>
              <a:defRPr/>
            </a:pPr>
            <a:r>
              <a:rPr lang="en-US" sz="1800" dirty="0">
                <a:latin typeface="Segoe UI" panose="020B0502040204020203" pitchFamily="34" charset="0"/>
                <a:cs typeface="Segoe UI" panose="020B0502040204020203" pitchFamily="34" charset="0"/>
              </a:rPr>
              <a:t>Normal Distribution</a:t>
            </a:r>
          </a:p>
        </p:txBody>
      </p:sp>
      <p:sp>
        <p:nvSpPr>
          <p:cNvPr id="8" name="Title 7"/>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What to Expect</a:t>
            </a:r>
          </a:p>
        </p:txBody>
      </p:sp>
    </p:spTree>
    <p:extLst>
      <p:ext uri="{BB962C8B-B14F-4D97-AF65-F5344CB8AC3E}">
        <p14:creationId xmlns:p14="http://schemas.microsoft.com/office/powerpoint/2010/main" val="3457616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4FE29F-F82D-4DA4-8D7C-7454305102FB}"/>
              </a:ext>
            </a:extLst>
          </p:cNvPr>
          <p:cNvSpPr>
            <a:spLocks noGrp="1"/>
          </p:cNvSpPr>
          <p:nvPr>
            <p:ph sz="half" idx="2"/>
          </p:nvPr>
        </p:nvSpPr>
        <p:spPr>
          <a:xfrm>
            <a:off x="541612" y="1431014"/>
            <a:ext cx="6831253" cy="5126305"/>
          </a:xfrm>
        </p:spPr>
        <p:txBody>
          <a:bodyPr>
            <a:normAutofit fontScale="77500" lnSpcReduction="20000"/>
          </a:bodyPr>
          <a:lstStyle/>
          <a:p>
            <a:pPr marL="0" indent="0">
              <a:buNone/>
            </a:pPr>
            <a:r>
              <a:rPr lang="en-US" dirty="0"/>
              <a:t>	</a:t>
            </a:r>
            <a:r>
              <a:rPr lang="en-US" dirty="0">
                <a:solidFill>
                  <a:srgbClr val="FF0000"/>
                </a:solidFill>
              </a:rPr>
              <a:t>H1, H2, H3, H4, H5</a:t>
            </a:r>
            <a:r>
              <a:rPr lang="en-US" dirty="0"/>
              <a:t>, </a:t>
            </a:r>
            <a:r>
              <a:rPr lang="en-US" dirty="0">
                <a:solidFill>
                  <a:srgbClr val="FF0000"/>
                </a:solidFill>
                <a:highlight>
                  <a:srgbClr val="FFFF00"/>
                </a:highlight>
              </a:rPr>
              <a:t>H6</a:t>
            </a:r>
            <a:r>
              <a:rPr lang="en-US" dirty="0"/>
              <a:t>, T1, T2, T3, T4, T5, </a:t>
            </a:r>
            <a:r>
              <a:rPr lang="en-US" dirty="0">
                <a:solidFill>
                  <a:srgbClr val="FF0000"/>
                </a:solidFill>
              </a:rPr>
              <a:t>T6</a:t>
            </a:r>
          </a:p>
          <a:p>
            <a:pPr marL="0" indent="0">
              <a:buNone/>
            </a:pPr>
            <a:r>
              <a:rPr lang="en-US" dirty="0"/>
              <a:t>The problem with adding non-mutually exclusive events is it causes double-counting of joint probability events as highlighted above. </a:t>
            </a:r>
          </a:p>
          <a:p>
            <a:pPr marL="0" indent="0">
              <a:buNone/>
            </a:pPr>
            <a:r>
              <a:rPr lang="en-US" dirty="0"/>
              <a:t>It’s subtle but notice above that if we add the probability of “heads” (1/2) with the probability of getting a “six” (1/6), we have counted that “six” probability of 1/6 twice!</a:t>
            </a:r>
          </a:p>
          <a:p>
            <a:pPr marL="0" indent="0">
              <a:buNone/>
            </a:pPr>
            <a:r>
              <a:rPr lang="en-US" dirty="0"/>
              <a:t>We can remedy this by subtracting the joint probability for non-mutually exclusive events: </a:t>
            </a:r>
          </a:p>
          <a:p>
            <a:pPr marL="0" indent="0">
              <a:buNone/>
            </a:pPr>
            <a:endParaRPr lang="en-US" dirty="0"/>
          </a:p>
          <a:p>
            <a:pPr marL="0" indent="0">
              <a:buNone/>
            </a:pPr>
            <a:endParaRPr lang="en-US" dirty="0"/>
          </a:p>
          <a:p>
            <a:pPr marL="0" indent="0">
              <a:buNone/>
            </a:pPr>
            <a:endParaRPr lang="en-US" dirty="0"/>
          </a:p>
          <a:p>
            <a:pPr marL="0" indent="0">
              <a:buNone/>
            </a:pPr>
            <a:r>
              <a:rPr lang="en-US" dirty="0"/>
              <a:t>This is known as the </a:t>
            </a:r>
            <a:r>
              <a:rPr lang="en-US" b="1" dirty="0">
                <a:solidFill>
                  <a:srgbClr val="FF0000"/>
                </a:solidFill>
              </a:rPr>
              <a:t>sum rule</a:t>
            </a:r>
            <a:r>
              <a:rPr lang="en-US" dirty="0"/>
              <a:t>, where we can find the OR probability between two or more events by summing them and then subtracting their joint probability. </a:t>
            </a:r>
          </a:p>
          <a:p>
            <a:pPr marL="0" indent="0">
              <a:buNone/>
            </a:pPr>
            <a:endParaRPr lang="en-US" dirty="0"/>
          </a:p>
        </p:txBody>
      </p:sp>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normAutofit fontScale="90000"/>
          </a:bodyPr>
          <a:lstStyle/>
          <a:p>
            <a:r>
              <a:rPr lang="en-US" dirty="0"/>
              <a:t>Union Probability – Non-Mutually Exclusive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810907" y="1439862"/>
                <a:ext cx="2584169"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i="1" smtClean="0">
                          <a:solidFill>
                            <a:srgbClr val="FF0000"/>
                          </a:solidFill>
                          <a:latin typeface="Cambria Math" panose="02040503050406030204" pitchFamily="18" charset="0"/>
                        </a:rPr>
                        <m:t>𝐴</m:t>
                      </m:r>
                      <m:r>
                        <a:rPr lang="en-US" sz="480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or</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810907" y="1439862"/>
                <a:ext cx="2584169" cy="2215991"/>
              </a:xfrm>
              <a:prstGeom prst="rect">
                <a:avLst/>
              </a:prstGeom>
              <a:blipFill>
                <a:blip r:embed="rId2"/>
                <a:stretch>
                  <a:fillRect l="-14151"/>
                </a:stretch>
              </a:blipFill>
            </p:spPr>
            <p:txBody>
              <a:bodyPr/>
              <a:lstStyle/>
              <a:p>
                <a:r>
                  <a:rPr lang="en-US">
                    <a:noFill/>
                  </a:rPr>
                  <a:t> </a:t>
                </a:r>
              </a:p>
            </p:txBody>
          </p:sp>
        </mc:Fallback>
      </mc:AlternateContent>
      <p:pic>
        <p:nvPicPr>
          <p:cNvPr id="5" name="Picture 4" descr="A close up of a logo&#10;&#10;Description automatically generated">
            <a:extLst>
              <a:ext uri="{FF2B5EF4-FFF2-40B4-BE49-F238E27FC236}">
                <a16:creationId xmlns:a16="http://schemas.microsoft.com/office/drawing/2014/main" id="{E37168FE-6D45-4E03-B659-4D0F67464F99}"/>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682476" y="3429000"/>
            <a:ext cx="967912" cy="955963"/>
          </a:xfrm>
          <a:prstGeom prst="rect">
            <a:avLst/>
          </a:prstGeom>
        </p:spPr>
      </p:pic>
      <p:pic>
        <p:nvPicPr>
          <p:cNvPr id="6" name="Picture 5" descr="A picture containing photo, black, clock&#10;&#10;Description automatically generated">
            <a:extLst>
              <a:ext uri="{FF2B5EF4-FFF2-40B4-BE49-F238E27FC236}">
                <a16:creationId xmlns:a16="http://schemas.microsoft.com/office/drawing/2014/main" id="{A96B47C8-4DDF-4823-A978-634442654A0B}"/>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548048" y="3361343"/>
            <a:ext cx="1030569" cy="1014729"/>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71AE239-1450-4334-89EF-4D6D8C11DE5F}"/>
                  </a:ext>
                </a:extLst>
              </p:cNvPr>
              <p:cNvSpPr/>
              <p:nvPr/>
            </p:nvSpPr>
            <p:spPr>
              <a:xfrm>
                <a:off x="9822610" y="3692932"/>
                <a:ext cx="4651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chemeClr val="tx1"/>
                          </a:solidFill>
                          <a:latin typeface="Cambria Math" panose="02040503050406030204" pitchFamily="18" charset="0"/>
                        </a:rPr>
                        <m:t>or</m:t>
                      </m:r>
                    </m:oMath>
                  </m:oMathPara>
                </a14:m>
                <a:endParaRPr lang="en-US" dirty="0">
                  <a:solidFill>
                    <a:schemeClr val="tx1"/>
                  </a:solidFill>
                </a:endParaRPr>
              </a:p>
            </p:txBody>
          </p:sp>
        </mc:Choice>
        <mc:Fallback xmlns="">
          <p:sp>
            <p:nvSpPr>
              <p:cNvPr id="7" name="Rectangle 6">
                <a:extLst>
                  <a:ext uri="{FF2B5EF4-FFF2-40B4-BE49-F238E27FC236}">
                    <a16:creationId xmlns:a16="http://schemas.microsoft.com/office/drawing/2014/main" id="{371AE239-1450-4334-89EF-4D6D8C11DE5F}"/>
                  </a:ext>
                </a:extLst>
              </p:cNvPr>
              <p:cNvSpPr>
                <a:spLocks noRot="1" noChangeAspect="1" noMove="1" noResize="1" noEditPoints="1" noAdjustHandles="1" noChangeArrowheads="1" noChangeShapeType="1" noTextEdit="1"/>
              </p:cNvSpPr>
              <p:nvPr/>
            </p:nvSpPr>
            <p:spPr>
              <a:xfrm>
                <a:off x="9822610" y="3692932"/>
                <a:ext cx="46519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9451C7E-C8BA-4B69-8898-43EA4AB739EE}"/>
                  </a:ext>
                </a:extLst>
              </p:cNvPr>
              <p:cNvSpPr txBox="1"/>
              <p:nvPr/>
            </p:nvSpPr>
            <p:spPr>
              <a:xfrm>
                <a:off x="1560317" y="4257211"/>
                <a:ext cx="40391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𝐵</m:t>
                          </m:r>
                        </m:e>
                      </m:d>
                    </m:oMath>
                  </m:oMathPara>
                </a14:m>
                <a:endParaRPr lang="en-US" b="0" dirty="0"/>
              </a:p>
            </p:txBody>
          </p:sp>
        </mc:Choice>
        <mc:Fallback xmlns="">
          <p:sp>
            <p:nvSpPr>
              <p:cNvPr id="8" name="TextBox 7">
                <a:extLst>
                  <a:ext uri="{FF2B5EF4-FFF2-40B4-BE49-F238E27FC236}">
                    <a16:creationId xmlns:a16="http://schemas.microsoft.com/office/drawing/2014/main" id="{69451C7E-C8BA-4B69-8898-43EA4AB739EE}"/>
                  </a:ext>
                </a:extLst>
              </p:cNvPr>
              <p:cNvSpPr txBox="1">
                <a:spLocks noRot="1" noChangeAspect="1" noMove="1" noResize="1" noEditPoints="1" noAdjustHandles="1" noChangeArrowheads="1" noChangeShapeType="1" noTextEdit="1"/>
              </p:cNvSpPr>
              <p:nvPr/>
            </p:nvSpPr>
            <p:spPr>
              <a:xfrm>
                <a:off x="1560317" y="4257211"/>
                <a:ext cx="4039118" cy="276999"/>
              </a:xfrm>
              <a:prstGeom prst="rect">
                <a:avLst/>
              </a:prstGeom>
              <a:blipFill>
                <a:blip r:embed="rId8"/>
                <a:stretch>
                  <a:fillRect l="-905"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1A93B09-142B-44E5-A0A3-AB5AEFFA244D}"/>
                  </a:ext>
                </a:extLst>
              </p:cNvPr>
              <p:cNvSpPr txBox="1"/>
              <p:nvPr/>
            </p:nvSpPr>
            <p:spPr>
              <a:xfrm>
                <a:off x="1560317" y="4713348"/>
                <a:ext cx="4226863" cy="8993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h𝑒𝑎𝑑𝑠</m:t>
                          </m:r>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r>
                            <a:rPr lang="en-US" b="0" i="1" smtClean="0">
                              <a:latin typeface="Cambria Math" panose="02040503050406030204" pitchFamily="18" charset="0"/>
                            </a:rPr>
                            <m:t>𝑠𝑖𝑥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r>
                        <a:rPr lang="en-US" b="0" i="1" smtClean="0">
                          <a:latin typeface="Cambria Math" panose="02040503050406030204" pitchFamily="18" charset="0"/>
                        </a:rPr>
                        <m:t> −</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7</m:t>
                          </m:r>
                        </m:num>
                        <m:den>
                          <m:r>
                            <a:rPr lang="en-US" i="1">
                              <a:latin typeface="Cambria Math" panose="02040503050406030204" pitchFamily="18" charset="0"/>
                            </a:rPr>
                            <m:t>12</m:t>
                          </m:r>
                        </m:den>
                      </m:f>
                    </m:oMath>
                  </m:oMathPara>
                </a14:m>
                <a:endParaRPr lang="en-US" dirty="0"/>
              </a:p>
              <a:p>
                <a:endParaRPr lang="en-US" dirty="0"/>
              </a:p>
            </p:txBody>
          </p:sp>
        </mc:Choice>
        <mc:Fallback xmlns="">
          <p:sp>
            <p:nvSpPr>
              <p:cNvPr id="9" name="TextBox 8">
                <a:extLst>
                  <a:ext uri="{FF2B5EF4-FFF2-40B4-BE49-F238E27FC236}">
                    <a16:creationId xmlns:a16="http://schemas.microsoft.com/office/drawing/2014/main" id="{51A93B09-142B-44E5-A0A3-AB5AEFFA244D}"/>
                  </a:ext>
                </a:extLst>
              </p:cNvPr>
              <p:cNvSpPr txBox="1">
                <a:spLocks noRot="1" noChangeAspect="1" noMove="1" noResize="1" noEditPoints="1" noAdjustHandles="1" noChangeArrowheads="1" noChangeShapeType="1" noTextEdit="1"/>
              </p:cNvSpPr>
              <p:nvPr/>
            </p:nvSpPr>
            <p:spPr>
              <a:xfrm>
                <a:off x="1560317" y="4713348"/>
                <a:ext cx="4226863" cy="899349"/>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7402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874FE29F-F82D-4DA4-8D7C-7454305102FB}"/>
                  </a:ext>
                </a:extLst>
              </p:cNvPr>
              <p:cNvSpPr>
                <a:spLocks noGrp="1"/>
              </p:cNvSpPr>
              <p:nvPr>
                <p:ph sz="half" idx="2"/>
              </p:nvPr>
            </p:nvSpPr>
            <p:spPr>
              <a:xfrm>
                <a:off x="541612" y="1431014"/>
                <a:ext cx="6831253" cy="5126305"/>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𝑜𝑟</m:t>
                          </m:r>
                          <m:r>
                            <a:rPr lang="en-US" i="1">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𝐵</m:t>
                          </m:r>
                        </m:e>
                      </m:d>
                    </m:oMath>
                  </m:oMathPara>
                </a14:m>
                <a:endParaRPr lang="en-US" dirty="0"/>
              </a:p>
              <a:p>
                <a:pPr marL="0" indent="0">
                  <a:buNone/>
                </a:pPr>
                <a:endParaRPr lang="en-US" dirty="0"/>
              </a:p>
              <a:p>
                <a:pPr marL="0" indent="0">
                  <a:buNone/>
                </a:pPr>
                <a:r>
                  <a:rPr lang="en-US" dirty="0"/>
                  <a:t>Notice that the sum rule applies to both mutually exclusive and non-mutually exclusive probabilities. </a:t>
                </a:r>
              </a:p>
              <a:p>
                <a:pPr marL="0" indent="0">
                  <a:buNone/>
                </a:pPr>
                <a:r>
                  <a:rPr lang="en-US" dirty="0"/>
                  <a:t>When events A and B are mutually exclusive, the joint probability is 0 since they both cannot occur simultaneously. </a:t>
                </a:r>
              </a:p>
              <a:p>
                <a:pPr marL="0" indent="0">
                  <a:buNone/>
                </a:pPr>
                <a:r>
                  <a:rPr lang="en-US" dirty="0"/>
                  <a:t>But when events A and B are not mutually exclusive, the joint probability plays a role in subtracting the double-counting caused by both events occurring. </a:t>
                </a:r>
              </a:p>
            </p:txBody>
          </p:sp>
        </mc:Choice>
        <mc:Fallback xmlns="">
          <p:sp>
            <p:nvSpPr>
              <p:cNvPr id="2" name="Content Placeholder 1">
                <a:extLst>
                  <a:ext uri="{FF2B5EF4-FFF2-40B4-BE49-F238E27FC236}">
                    <a16:creationId xmlns:a16="http://schemas.microsoft.com/office/drawing/2014/main" id="{874FE29F-F82D-4DA4-8D7C-7454305102FB}"/>
                  </a:ext>
                </a:extLst>
              </p:cNvPr>
              <p:cNvSpPr>
                <a:spLocks noGrp="1" noRot="1" noChangeAspect="1" noMove="1" noResize="1" noEditPoints="1" noAdjustHandles="1" noChangeArrowheads="1" noChangeShapeType="1" noTextEdit="1"/>
              </p:cNvSpPr>
              <p:nvPr>
                <p:ph sz="half" idx="2"/>
              </p:nvPr>
            </p:nvSpPr>
            <p:spPr>
              <a:xfrm>
                <a:off x="541612" y="1431014"/>
                <a:ext cx="6831253" cy="5126305"/>
              </a:xfrm>
              <a:blipFill>
                <a:blip r:embed="rId2"/>
                <a:stretch>
                  <a:fillRect l="-804" r="-1429"/>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normAutofit/>
          </a:bodyPr>
          <a:lstStyle/>
          <a:p>
            <a:r>
              <a:rPr lang="en-US" dirty="0"/>
              <a:t>The Sum Rule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810907" y="1439862"/>
                <a:ext cx="2584169"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i="1" smtClean="0">
                          <a:solidFill>
                            <a:srgbClr val="FF0000"/>
                          </a:solidFill>
                          <a:latin typeface="Cambria Math" panose="02040503050406030204" pitchFamily="18" charset="0"/>
                        </a:rPr>
                        <m:t>𝐴</m:t>
                      </m:r>
                      <m:r>
                        <a:rPr lang="en-US" sz="480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or</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810907" y="1439862"/>
                <a:ext cx="2584169" cy="2215991"/>
              </a:xfrm>
              <a:prstGeom prst="rect">
                <a:avLst/>
              </a:prstGeom>
              <a:blipFill>
                <a:blip r:embed="rId3"/>
                <a:stretch>
                  <a:fillRect l="-14151"/>
                </a:stretch>
              </a:blipFill>
            </p:spPr>
            <p:txBody>
              <a:bodyPr/>
              <a:lstStyle/>
              <a:p>
                <a:r>
                  <a:rPr lang="en-US">
                    <a:noFill/>
                  </a:rPr>
                  <a:t> </a:t>
                </a:r>
              </a:p>
            </p:txBody>
          </p:sp>
        </mc:Fallback>
      </mc:AlternateContent>
      <p:pic>
        <p:nvPicPr>
          <p:cNvPr id="5" name="Picture 4" descr="A close up of a logo&#10;&#10;Description automatically generated">
            <a:extLst>
              <a:ext uri="{FF2B5EF4-FFF2-40B4-BE49-F238E27FC236}">
                <a16:creationId xmlns:a16="http://schemas.microsoft.com/office/drawing/2014/main" id="{E37168FE-6D45-4E03-B659-4D0F67464F99}"/>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682476" y="3429000"/>
            <a:ext cx="967912" cy="955963"/>
          </a:xfrm>
          <a:prstGeom prst="rect">
            <a:avLst/>
          </a:prstGeom>
        </p:spPr>
      </p:pic>
      <p:pic>
        <p:nvPicPr>
          <p:cNvPr id="6" name="Picture 5" descr="A picture containing photo, black, clock&#10;&#10;Description automatically generated">
            <a:extLst>
              <a:ext uri="{FF2B5EF4-FFF2-40B4-BE49-F238E27FC236}">
                <a16:creationId xmlns:a16="http://schemas.microsoft.com/office/drawing/2014/main" id="{A96B47C8-4DDF-4823-A978-634442654A0B}"/>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548048" y="3361343"/>
            <a:ext cx="1030569" cy="1014729"/>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71AE239-1450-4334-89EF-4D6D8C11DE5F}"/>
                  </a:ext>
                </a:extLst>
              </p:cNvPr>
              <p:cNvSpPr/>
              <p:nvPr/>
            </p:nvSpPr>
            <p:spPr>
              <a:xfrm>
                <a:off x="9822610" y="3692932"/>
                <a:ext cx="4651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chemeClr val="tx1"/>
                          </a:solidFill>
                          <a:latin typeface="Cambria Math" panose="02040503050406030204" pitchFamily="18" charset="0"/>
                        </a:rPr>
                        <m:t>or</m:t>
                      </m:r>
                    </m:oMath>
                  </m:oMathPara>
                </a14:m>
                <a:endParaRPr lang="en-US" dirty="0">
                  <a:solidFill>
                    <a:schemeClr val="tx1"/>
                  </a:solidFill>
                </a:endParaRPr>
              </a:p>
            </p:txBody>
          </p:sp>
        </mc:Choice>
        <mc:Fallback xmlns="">
          <p:sp>
            <p:nvSpPr>
              <p:cNvPr id="7" name="Rectangle 6">
                <a:extLst>
                  <a:ext uri="{FF2B5EF4-FFF2-40B4-BE49-F238E27FC236}">
                    <a16:creationId xmlns:a16="http://schemas.microsoft.com/office/drawing/2014/main" id="{371AE239-1450-4334-89EF-4D6D8C11DE5F}"/>
                  </a:ext>
                </a:extLst>
              </p:cNvPr>
              <p:cNvSpPr>
                <a:spLocks noRot="1" noChangeAspect="1" noMove="1" noResize="1" noEditPoints="1" noAdjustHandles="1" noChangeArrowheads="1" noChangeShapeType="1" noTextEdit="1"/>
              </p:cNvSpPr>
              <p:nvPr/>
            </p:nvSpPr>
            <p:spPr>
              <a:xfrm>
                <a:off x="9822610" y="3692932"/>
                <a:ext cx="465192" cy="369332"/>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1547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CFD4ED-611F-4FFA-95BA-2C9DD8A13251}"/>
              </a:ext>
            </a:extLst>
          </p:cNvPr>
          <p:cNvSpPr>
            <a:spLocks noGrp="1"/>
          </p:cNvSpPr>
          <p:nvPr>
            <p:ph sz="half" idx="2"/>
          </p:nvPr>
        </p:nvSpPr>
        <p:spPr>
          <a:xfrm>
            <a:off x="541612" y="1431014"/>
            <a:ext cx="8281111" cy="3978275"/>
          </a:xfrm>
        </p:spPr>
        <p:txBody>
          <a:bodyPr/>
          <a:lstStyle/>
          <a:p>
            <a:pPr marL="0" indent="0">
              <a:lnSpc>
                <a:spcPct val="200000"/>
              </a:lnSpc>
              <a:buNone/>
            </a:pPr>
            <a:r>
              <a:rPr lang="en-US" dirty="0"/>
              <a:t>There is a 30% chance of rain today, and a 40% chance your umbrella order will arrive on time. </a:t>
            </a:r>
          </a:p>
          <a:p>
            <a:pPr marL="0" indent="0">
              <a:lnSpc>
                <a:spcPct val="200000"/>
              </a:lnSpc>
              <a:buNone/>
            </a:pPr>
            <a:r>
              <a:rPr lang="en-US" dirty="0"/>
              <a:t>You will only be able to run errands if it does not rain or your umbrella arrives.</a:t>
            </a:r>
          </a:p>
          <a:p>
            <a:pPr marL="0" indent="0">
              <a:lnSpc>
                <a:spcPct val="200000"/>
              </a:lnSpc>
              <a:buNone/>
            </a:pPr>
            <a:r>
              <a:rPr lang="en-US" dirty="0"/>
              <a:t>What is the probability it will not rain </a:t>
            </a:r>
            <a:r>
              <a:rPr lang="en-US" b="1" i="1" u="sng" dirty="0"/>
              <a:t>OR</a:t>
            </a:r>
            <a:r>
              <a:rPr lang="en-US" dirty="0"/>
              <a:t> your umbrella arrives? </a:t>
            </a:r>
          </a:p>
        </p:txBody>
      </p:sp>
      <p:sp>
        <p:nvSpPr>
          <p:cNvPr id="3" name="Title 2">
            <a:extLst>
              <a:ext uri="{FF2B5EF4-FFF2-40B4-BE49-F238E27FC236}">
                <a16:creationId xmlns:a16="http://schemas.microsoft.com/office/drawing/2014/main" id="{6E3CB605-5288-44EF-8621-E5EC729DA890}"/>
              </a:ext>
            </a:extLst>
          </p:cNvPr>
          <p:cNvSpPr>
            <a:spLocks noGrp="1"/>
          </p:cNvSpPr>
          <p:nvPr>
            <p:ph type="title"/>
          </p:nvPr>
        </p:nvSpPr>
        <p:spPr/>
        <p:txBody>
          <a:bodyPr/>
          <a:lstStyle/>
          <a:p>
            <a:r>
              <a:rPr lang="en-US" dirty="0"/>
              <a:t>Exercise #2</a:t>
            </a:r>
          </a:p>
        </p:txBody>
      </p:sp>
      <p:pic>
        <p:nvPicPr>
          <p:cNvPr id="5" name="Picture 4" descr="A red umbrella walking down the street&#10;&#10;Description automatically generated">
            <a:extLst>
              <a:ext uri="{FF2B5EF4-FFF2-40B4-BE49-F238E27FC236}">
                <a16:creationId xmlns:a16="http://schemas.microsoft.com/office/drawing/2014/main" id="{554F7088-702D-495D-B50F-377B5FBD49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09261" y="1431014"/>
            <a:ext cx="2341126" cy="3511689"/>
          </a:xfrm>
          <a:prstGeom prst="rect">
            <a:avLst/>
          </a:prstGeom>
        </p:spPr>
      </p:pic>
    </p:spTree>
    <p:extLst>
      <p:ext uri="{BB962C8B-B14F-4D97-AF65-F5344CB8AC3E}">
        <p14:creationId xmlns:p14="http://schemas.microsoft.com/office/powerpoint/2010/main" val="1255867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CFD4ED-611F-4FFA-95BA-2C9DD8A13251}"/>
              </a:ext>
            </a:extLst>
          </p:cNvPr>
          <p:cNvSpPr>
            <a:spLocks noGrp="1"/>
          </p:cNvSpPr>
          <p:nvPr>
            <p:ph sz="half" idx="2"/>
          </p:nvPr>
        </p:nvSpPr>
        <p:spPr>
          <a:xfrm>
            <a:off x="541612" y="1431014"/>
            <a:ext cx="8561199" cy="5315775"/>
          </a:xfrm>
        </p:spPr>
        <p:txBody>
          <a:bodyPr>
            <a:normAutofit fontScale="85000" lnSpcReduction="10000"/>
          </a:bodyPr>
          <a:lstStyle/>
          <a:p>
            <a:pPr marL="0" indent="0">
              <a:lnSpc>
                <a:spcPct val="200000"/>
              </a:lnSpc>
              <a:buNone/>
            </a:pPr>
            <a:r>
              <a:rPr lang="en-US" dirty="0"/>
              <a:t>There is a 30% chance of rain today, and a 40% chance your umbrella order will arrive on time. </a:t>
            </a:r>
          </a:p>
          <a:p>
            <a:pPr marL="0" indent="0">
              <a:lnSpc>
                <a:spcPct val="200000"/>
              </a:lnSpc>
              <a:buNone/>
            </a:pPr>
            <a:r>
              <a:rPr lang="en-US" dirty="0"/>
              <a:t>You will only be able to run errands if it does not rain or your umbrella arrives.</a:t>
            </a:r>
          </a:p>
          <a:p>
            <a:pPr marL="0" indent="0">
              <a:lnSpc>
                <a:spcPct val="200000"/>
              </a:lnSpc>
              <a:buNone/>
            </a:pPr>
            <a:r>
              <a:rPr lang="en-US" dirty="0"/>
              <a:t>What is the probability it will not rain </a:t>
            </a:r>
            <a:r>
              <a:rPr lang="en-US" b="1" i="1" u="sng" dirty="0"/>
              <a:t>OR</a:t>
            </a:r>
            <a:r>
              <a:rPr lang="en-US" dirty="0"/>
              <a:t> your umbrella arrives? </a:t>
            </a:r>
          </a:p>
          <a:p>
            <a:pPr marL="0" indent="0">
              <a:lnSpc>
                <a:spcPct val="200000"/>
              </a:lnSpc>
              <a:buNone/>
            </a:pPr>
            <a:endParaRPr lang="en-US" dirty="0"/>
          </a:p>
          <a:p>
            <a:pPr marL="0" indent="0">
              <a:lnSpc>
                <a:spcPct val="200000"/>
              </a:lnSpc>
              <a:buNone/>
            </a:pPr>
            <a:endParaRPr lang="en-US" dirty="0"/>
          </a:p>
          <a:p>
            <a:pPr marL="0" indent="0">
              <a:lnSpc>
                <a:spcPct val="200000"/>
              </a:lnSpc>
              <a:buNone/>
            </a:pPr>
            <a:endParaRPr lang="en-US" b="1" dirty="0">
              <a:solidFill>
                <a:srgbClr val="FF0000"/>
              </a:solidFill>
            </a:endParaRPr>
          </a:p>
          <a:p>
            <a:pPr marL="0" indent="0">
              <a:lnSpc>
                <a:spcPct val="200000"/>
              </a:lnSpc>
              <a:buNone/>
            </a:pPr>
            <a:r>
              <a:rPr lang="en-US" b="1" dirty="0">
                <a:solidFill>
                  <a:srgbClr val="FF0000"/>
                </a:solidFill>
              </a:rPr>
              <a:t>82% chance it will not rain or your umbrella arrives. </a:t>
            </a:r>
          </a:p>
          <a:p>
            <a:pPr marL="0" indent="0">
              <a:lnSpc>
                <a:spcPct val="200000"/>
              </a:lnSpc>
              <a:buNone/>
            </a:pPr>
            <a:endParaRPr lang="en-US" dirty="0"/>
          </a:p>
          <a:p>
            <a:pPr marL="0" indent="0">
              <a:lnSpc>
                <a:spcPct val="200000"/>
              </a:lnSpc>
              <a:buNone/>
            </a:pPr>
            <a:endParaRPr lang="en-US" dirty="0"/>
          </a:p>
        </p:txBody>
      </p:sp>
      <p:sp>
        <p:nvSpPr>
          <p:cNvPr id="3" name="Title 2">
            <a:extLst>
              <a:ext uri="{FF2B5EF4-FFF2-40B4-BE49-F238E27FC236}">
                <a16:creationId xmlns:a16="http://schemas.microsoft.com/office/drawing/2014/main" id="{6E3CB605-5288-44EF-8621-E5EC729DA890}"/>
              </a:ext>
            </a:extLst>
          </p:cNvPr>
          <p:cNvSpPr>
            <a:spLocks noGrp="1"/>
          </p:cNvSpPr>
          <p:nvPr>
            <p:ph type="title"/>
          </p:nvPr>
        </p:nvSpPr>
        <p:spPr/>
        <p:txBody>
          <a:bodyPr/>
          <a:lstStyle/>
          <a:p>
            <a:r>
              <a:rPr lang="en-US" dirty="0"/>
              <a:t>Exercise #2</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F3B57BA-DCAB-4EC1-81E2-A32B2F8328C2}"/>
                  </a:ext>
                </a:extLst>
              </p:cNvPr>
              <p:cNvSpPr txBox="1"/>
              <p:nvPr/>
            </p:nvSpPr>
            <p:spPr>
              <a:xfrm>
                <a:off x="663146" y="3986907"/>
                <a:ext cx="6390083" cy="166199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𝑟𝑎𝑖𝑛</m:t>
                          </m:r>
                        </m:e>
                      </m:d>
                      <m:r>
                        <a:rPr lang="en-US" b="0" i="1" smtClean="0">
                          <a:latin typeface="Cambria Math" panose="02040503050406030204" pitchFamily="18" charset="0"/>
                        </a:rPr>
                        <m:t>= .30</m:t>
                      </m:r>
                    </m:oMath>
                  </m:oMathPara>
                </a14:m>
                <a:endParaRPr lang="en-US" b="0"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𝑛𝑜</m:t>
                          </m:r>
                          <m:r>
                            <a:rPr lang="en-US" b="0" i="1" smtClean="0">
                              <a:latin typeface="Cambria Math" panose="02040503050406030204" pitchFamily="18" charset="0"/>
                            </a:rPr>
                            <m:t> </m:t>
                          </m:r>
                          <m:r>
                            <a:rPr lang="en-US" b="0" i="1" smtClean="0">
                              <a:latin typeface="Cambria Math" panose="02040503050406030204" pitchFamily="18" charset="0"/>
                            </a:rPr>
                            <m:t>𝑟𝑎𝑖𝑛</m:t>
                          </m:r>
                        </m:e>
                      </m:d>
                      <m:r>
                        <a:rPr lang="en-US" b="0" i="1" smtClean="0">
                          <a:latin typeface="Cambria Math" panose="02040503050406030204" pitchFamily="18" charset="0"/>
                        </a:rPr>
                        <m:t>=1.0−</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𝑟𝑎𝑖𝑛</m:t>
                          </m:r>
                        </m:e>
                      </m:d>
                      <m:r>
                        <a:rPr lang="en-US" b="0" i="1" smtClean="0">
                          <a:latin typeface="Cambria Math" panose="02040503050406030204" pitchFamily="18" charset="0"/>
                        </a:rPr>
                        <m:t>=1.0 − .30= .70</m:t>
                      </m:r>
                    </m:oMath>
                  </m:oMathPara>
                </a14:m>
                <a:endParaRPr lang="en-US" b="0"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𝑢𝑚𝑏𝑟𝑒𝑙𝑙𝑎</m:t>
                          </m:r>
                          <m:r>
                            <a:rPr lang="en-US" b="0" i="1" smtClean="0">
                              <a:latin typeface="Cambria Math" panose="02040503050406030204" pitchFamily="18" charset="0"/>
                            </a:rPr>
                            <m:t> </m:t>
                          </m:r>
                          <m:r>
                            <a:rPr lang="en-US" b="0" i="1" smtClean="0">
                              <a:latin typeface="Cambria Math" panose="02040503050406030204" pitchFamily="18" charset="0"/>
                            </a:rPr>
                            <m:t>𝑎𝑟𝑟𝑖𝑣𝑒𝑠</m:t>
                          </m:r>
                        </m:e>
                      </m:d>
                      <m:r>
                        <a:rPr lang="en-US" b="0" i="1" smtClean="0">
                          <a:latin typeface="Cambria Math" panose="02040503050406030204" pitchFamily="18" charset="0"/>
                        </a:rPr>
                        <m:t>= .40</m:t>
                      </m:r>
                    </m:oMath>
                  </m:oMathPara>
                </a14:m>
                <a:endParaRPr lang="en-US" dirty="0"/>
              </a:p>
              <a:p>
                <a:endParaRPr lang="en-US" dirty="0"/>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𝑜𝑟</m:t>
                          </m:r>
                          <m:r>
                            <a:rPr lang="en-US" i="1">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i="1">
                              <a:latin typeface="Cambria Math" panose="02040503050406030204" pitchFamily="18" charset="0"/>
                            </a:rPr>
                            <m:t>𝐵</m:t>
                          </m:r>
                        </m:e>
                      </m:d>
                    </m:oMath>
                  </m:oMathPara>
                </a14:m>
                <a:endParaRPr lang="en-US" dirty="0"/>
              </a:p>
              <a:p>
                <a14:m>
                  <m:oMath xmlns:m="http://schemas.openxmlformats.org/officeDocument/2006/math">
                    <m:r>
                      <a:rPr lang="en-US" i="1">
                        <a:latin typeface="Cambria Math" panose="02040503050406030204" pitchFamily="18" charset="0"/>
                      </a:rPr>
                      <m:t>𝑃</m:t>
                    </m:r>
                    <m:d>
                      <m:dPr>
                        <m:ctrlPr>
                          <a:rPr lang="en-US" i="1" smtClean="0">
                            <a:latin typeface="Cambria Math" panose="02040503050406030204" pitchFamily="18" charset="0"/>
                          </a:rPr>
                        </m:ctrlPr>
                      </m:dPr>
                      <m:e>
                        <m:r>
                          <a:rPr lang="en-US" b="0" i="1" smtClean="0">
                            <a:latin typeface="Cambria Math" panose="02040503050406030204" pitchFamily="18" charset="0"/>
                          </a:rPr>
                          <m:t>𝑛𝑜</m:t>
                        </m:r>
                        <m:r>
                          <a:rPr lang="en-US" b="0" i="1" smtClean="0">
                            <a:latin typeface="Cambria Math" panose="02040503050406030204" pitchFamily="18" charset="0"/>
                          </a:rPr>
                          <m:t> </m:t>
                        </m:r>
                        <m:r>
                          <a:rPr lang="en-US" b="0" i="1" smtClean="0">
                            <a:latin typeface="Cambria Math" panose="02040503050406030204" pitchFamily="18" charset="0"/>
                          </a:rPr>
                          <m:t>𝑟𝑎𝑖𝑛</m:t>
                        </m:r>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r>
                          <a:rPr lang="en-US" b="0" i="1" smtClean="0">
                            <a:latin typeface="Cambria Math" panose="02040503050406030204" pitchFamily="18" charset="0"/>
                          </a:rPr>
                          <m:t>𝑢𝑚𝑏𝑟𝑒𝑙𝑙𝑎</m:t>
                        </m:r>
                        <m:r>
                          <a:rPr lang="en-US" b="0" i="1" smtClean="0">
                            <a:latin typeface="Cambria Math" panose="02040503050406030204" pitchFamily="18" charset="0"/>
                          </a:rPr>
                          <m:t> </m:t>
                        </m:r>
                        <m:r>
                          <a:rPr lang="en-US" b="0" i="1" smtClean="0">
                            <a:latin typeface="Cambria Math" panose="02040503050406030204" pitchFamily="18" charset="0"/>
                          </a:rPr>
                          <m:t>𝑎𝑟𝑟𝑖𝑣𝑒𝑠</m:t>
                        </m:r>
                        <m:r>
                          <a:rPr lang="en-US" b="0" i="1" smtClean="0">
                            <a:latin typeface="Cambria Math" panose="02040503050406030204" pitchFamily="18" charset="0"/>
                          </a:rPr>
                          <m:t> </m:t>
                        </m:r>
                      </m:e>
                    </m:d>
                    <m:r>
                      <a:rPr lang="en-US" i="1" smtClean="0">
                        <a:latin typeface="Cambria Math" panose="02040503050406030204" pitchFamily="18" charset="0"/>
                      </a:rPr>
                      <m:t>=</m:t>
                    </m:r>
                    <m:r>
                      <a:rPr lang="en-US" b="0" i="1" smtClean="0">
                        <a:latin typeface="Cambria Math" panose="02040503050406030204" pitchFamily="18" charset="0"/>
                      </a:rPr>
                      <m:t>.70+ .40 −</m:t>
                    </m:r>
                  </m:oMath>
                </a14:m>
                <a:r>
                  <a:rPr lang="en-US" dirty="0"/>
                  <a:t> (.70 * .40) = .82</a:t>
                </a:r>
              </a:p>
            </p:txBody>
          </p:sp>
        </mc:Choice>
        <mc:Fallback xmlns="">
          <p:sp>
            <p:nvSpPr>
              <p:cNvPr id="4" name="TextBox 3">
                <a:extLst>
                  <a:ext uri="{FF2B5EF4-FFF2-40B4-BE49-F238E27FC236}">
                    <a16:creationId xmlns:a16="http://schemas.microsoft.com/office/drawing/2014/main" id="{6F3B57BA-DCAB-4EC1-81E2-A32B2F8328C2}"/>
                  </a:ext>
                </a:extLst>
              </p:cNvPr>
              <p:cNvSpPr txBox="1">
                <a:spLocks noRot="1" noChangeAspect="1" noMove="1" noResize="1" noEditPoints="1" noAdjustHandles="1" noChangeArrowheads="1" noChangeShapeType="1" noTextEdit="1"/>
              </p:cNvSpPr>
              <p:nvPr/>
            </p:nvSpPr>
            <p:spPr>
              <a:xfrm>
                <a:off x="663146" y="3986907"/>
                <a:ext cx="6390083" cy="1661993"/>
              </a:xfrm>
              <a:prstGeom prst="rect">
                <a:avLst/>
              </a:prstGeom>
              <a:blipFill>
                <a:blip r:embed="rId2"/>
                <a:stretch>
                  <a:fillRect l="-1336" r="-1145" b="-8059"/>
                </a:stretch>
              </a:blipFill>
            </p:spPr>
            <p:txBody>
              <a:bodyPr/>
              <a:lstStyle/>
              <a:p>
                <a:r>
                  <a:rPr lang="en-US">
                    <a:noFill/>
                  </a:rPr>
                  <a:t> </a:t>
                </a:r>
              </a:p>
            </p:txBody>
          </p:sp>
        </mc:Fallback>
      </mc:AlternateContent>
      <p:pic>
        <p:nvPicPr>
          <p:cNvPr id="7" name="Picture 6" descr="A red umbrella walking down the street&#10;&#10;Description automatically generated">
            <a:extLst>
              <a:ext uri="{FF2B5EF4-FFF2-40B4-BE49-F238E27FC236}">
                <a16:creationId xmlns:a16="http://schemas.microsoft.com/office/drawing/2014/main" id="{9D47C0E3-55F4-47DC-ABB4-1F293077ED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09261" y="1431014"/>
            <a:ext cx="2341126" cy="3511689"/>
          </a:xfrm>
          <a:prstGeom prst="rect">
            <a:avLst/>
          </a:prstGeom>
        </p:spPr>
      </p:pic>
    </p:spTree>
    <p:extLst>
      <p:ext uri="{BB962C8B-B14F-4D97-AF65-F5344CB8AC3E}">
        <p14:creationId xmlns:p14="http://schemas.microsoft.com/office/powerpoint/2010/main" val="19611012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A07B2F0-2244-4927-8AFC-C1EE7BF6D86F}"/>
              </a:ext>
            </a:extLst>
          </p:cNvPr>
          <p:cNvSpPr>
            <a:spLocks noGrp="1"/>
          </p:cNvSpPr>
          <p:nvPr>
            <p:ph sz="half" idx="2"/>
          </p:nvPr>
        </p:nvSpPr>
        <p:spPr>
          <a:xfrm>
            <a:off x="569886" y="5774076"/>
            <a:ext cx="9496240" cy="1464013"/>
          </a:xfrm>
        </p:spPr>
        <p:txBody>
          <a:bodyPr>
            <a:normAutofit/>
          </a:bodyPr>
          <a:lstStyle/>
          <a:p>
            <a:pPr marL="0" indent="0">
              <a:buNone/>
            </a:pPr>
            <a:r>
              <a:rPr lang="en-US" dirty="0">
                <a:hlinkClick r:id="rId2"/>
              </a:rPr>
              <a:t>https://learning.oreilly.com/scenarios/probability-from-scratch/9781492080541/</a:t>
            </a:r>
            <a:endParaRPr lang="en-US" dirty="0"/>
          </a:p>
          <a:p>
            <a:pPr marL="0" indent="0">
              <a:buNone/>
            </a:pPr>
            <a:endParaRPr lang="en-US" dirty="0"/>
          </a:p>
        </p:txBody>
      </p:sp>
      <p:sp>
        <p:nvSpPr>
          <p:cNvPr id="3" name="Title 2">
            <a:extLst>
              <a:ext uri="{FF2B5EF4-FFF2-40B4-BE49-F238E27FC236}">
                <a16:creationId xmlns:a16="http://schemas.microsoft.com/office/drawing/2014/main" id="{47E32DD2-B68B-4687-8953-59393AF1B703}"/>
              </a:ext>
            </a:extLst>
          </p:cNvPr>
          <p:cNvSpPr>
            <a:spLocks noGrp="1"/>
          </p:cNvSpPr>
          <p:nvPr>
            <p:ph type="title"/>
          </p:nvPr>
        </p:nvSpPr>
        <p:spPr>
          <a:xfrm>
            <a:off x="521208" y="448056"/>
            <a:ext cx="7338522" cy="640080"/>
          </a:xfrm>
        </p:spPr>
        <p:txBody>
          <a:bodyPr>
            <a:normAutofit fontScale="90000"/>
          </a:bodyPr>
          <a:lstStyle/>
          <a:p>
            <a:r>
              <a:rPr lang="en-US" dirty="0" err="1"/>
              <a:t>Katacoda</a:t>
            </a:r>
            <a:r>
              <a:rPr lang="en-US" dirty="0"/>
              <a:t> Interactive Scenario – Probability Logic</a:t>
            </a:r>
          </a:p>
        </p:txBody>
      </p:sp>
      <p:pic>
        <p:nvPicPr>
          <p:cNvPr id="5" name="Picture 4">
            <a:extLst>
              <a:ext uri="{FF2B5EF4-FFF2-40B4-BE49-F238E27FC236}">
                <a16:creationId xmlns:a16="http://schemas.microsoft.com/office/drawing/2014/main" id="{80D7CEF3-692F-4A67-A8B7-323E39248AC6}"/>
              </a:ext>
            </a:extLst>
          </p:cNvPr>
          <p:cNvPicPr>
            <a:picLocks noChangeAspect="1"/>
          </p:cNvPicPr>
          <p:nvPr/>
        </p:nvPicPr>
        <p:blipFill>
          <a:blip r:embed="rId3"/>
          <a:stretch>
            <a:fillRect/>
          </a:stretch>
        </p:blipFill>
        <p:spPr>
          <a:xfrm>
            <a:off x="569886" y="1637803"/>
            <a:ext cx="7424791" cy="3896741"/>
          </a:xfrm>
          <a:prstGeom prst="rect">
            <a:avLst/>
          </a:prstGeom>
        </p:spPr>
      </p:pic>
    </p:spTree>
    <p:extLst>
      <p:ext uri="{BB962C8B-B14F-4D97-AF65-F5344CB8AC3E}">
        <p14:creationId xmlns:p14="http://schemas.microsoft.com/office/powerpoint/2010/main" val="7783296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874FE29F-F82D-4DA4-8D7C-7454305102FB}"/>
                  </a:ext>
                </a:extLst>
              </p:cNvPr>
              <p:cNvSpPr>
                <a:spLocks noGrp="1"/>
              </p:cNvSpPr>
              <p:nvPr>
                <p:ph sz="half" idx="2"/>
              </p:nvPr>
            </p:nvSpPr>
            <p:spPr>
              <a:xfrm>
                <a:off x="541612" y="1431014"/>
                <a:ext cx="7119577" cy="5126305"/>
              </a:xfrm>
            </p:spPr>
            <p:txBody>
              <a:bodyPr>
                <a:normAutofit/>
              </a:bodyPr>
              <a:lstStyle/>
              <a:p>
                <a:pPr marL="0" indent="0">
                  <a:buNone/>
                </a:pPr>
                <a:r>
                  <a:rPr lang="en-US" dirty="0"/>
                  <a:t>Another nuanced idea in probability is </a:t>
                </a:r>
                <a:r>
                  <a:rPr lang="en-US" b="1" dirty="0"/>
                  <a:t>conditional probability</a:t>
                </a:r>
                <a:r>
                  <a:rPr lang="en-US" dirty="0"/>
                  <a:t>, or the probability of </a:t>
                </a:r>
                <a:r>
                  <a:rPr lang="en-US" i="1" dirty="0"/>
                  <a:t>A </a:t>
                </a:r>
                <a:r>
                  <a:rPr lang="en-US" dirty="0"/>
                  <a:t>given</a:t>
                </a:r>
                <a:r>
                  <a:rPr lang="en-US" i="1" dirty="0"/>
                  <a:t> B </a:t>
                </a:r>
                <a:r>
                  <a:rPr lang="en-US" dirty="0"/>
                  <a:t>has occurred. </a:t>
                </a:r>
              </a:p>
              <a:p>
                <a:pPr marL="0" indent="0">
                  <a:buNone/>
                </a:pPr>
                <a:r>
                  <a:rPr lang="en-US" dirty="0"/>
                  <a:t>If </a:t>
                </a:r>
                <a:r>
                  <a:rPr lang="en-US" i="1" dirty="0"/>
                  <a:t>B </a:t>
                </a:r>
                <a:r>
                  <a:rPr lang="en-US" dirty="0"/>
                  <a:t>has no impact on whether </a:t>
                </a:r>
                <a:r>
                  <a:rPr lang="en-US" i="1" dirty="0"/>
                  <a:t>A </a:t>
                </a:r>
                <a:r>
                  <a:rPr lang="en-US" dirty="0"/>
                  <a:t>occurs, then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𝐴</m:t>
                    </m:r>
                    <m:r>
                      <a:rPr lang="en-US" i="1" dirty="0" smtClean="0">
                        <a:latin typeface="Cambria Math" panose="02040503050406030204" pitchFamily="18" charset="0"/>
                      </a:rPr>
                      <m:t>)</m:t>
                    </m:r>
                  </m:oMath>
                </a14:m>
                <a:r>
                  <a:rPr lang="en-US" dirty="0"/>
                  <a:t> =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𝐴</m:t>
                    </m:r>
                    <m:r>
                      <a:rPr lang="en-US" i="1" dirty="0" smtClean="0">
                        <a:latin typeface="Cambria Math" panose="02040503050406030204" pitchFamily="18" charset="0"/>
                      </a:rPr>
                      <m:t> </m:t>
                    </m:r>
                    <m:r>
                      <a:rPr lang="en-US" i="1" dirty="0" smtClean="0">
                        <a:latin typeface="Cambria Math" panose="02040503050406030204" pitchFamily="18" charset="0"/>
                      </a:rPr>
                      <m:t>𝑔𝑖𝑣𝑒𝑛</m:t>
                    </m:r>
                    <m:r>
                      <a:rPr lang="en-US" i="1" dirty="0" smtClean="0">
                        <a:latin typeface="Cambria Math" panose="02040503050406030204" pitchFamily="18" charset="0"/>
                      </a:rPr>
                      <m:t> </m:t>
                    </m:r>
                    <m:r>
                      <a:rPr lang="en-US" i="1" dirty="0" smtClean="0">
                        <a:latin typeface="Cambria Math" panose="02040503050406030204" pitchFamily="18" charset="0"/>
                      </a:rPr>
                      <m:t>𝐵</m:t>
                    </m:r>
                    <m:r>
                      <a:rPr lang="en-US" i="1" dirty="0" smtClean="0">
                        <a:latin typeface="Cambria Math" panose="02040503050406030204" pitchFamily="18" charset="0"/>
                      </a:rPr>
                      <m:t>).</m:t>
                    </m:r>
                  </m:oMath>
                </a14:m>
                <a:endParaRPr lang="en-US" dirty="0"/>
              </a:p>
              <a:p>
                <a:pPr marL="0" indent="0">
                  <a:buNone/>
                </a:pPr>
                <a:r>
                  <a:rPr lang="en-US" dirty="0"/>
                  <a:t>But if </a:t>
                </a:r>
                <a:r>
                  <a:rPr lang="en-US" i="1" dirty="0"/>
                  <a:t>B</a:t>
                </a:r>
                <a:r>
                  <a:rPr lang="en-US" dirty="0"/>
                  <a:t> does increase or decrease the probability of </a:t>
                </a:r>
                <a:r>
                  <a:rPr lang="en-US" i="1" dirty="0"/>
                  <a:t>A</a:t>
                </a:r>
                <a:r>
                  <a:rPr lang="en-US" dirty="0"/>
                  <a:t> occurring, then the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𝐴</m:t>
                    </m:r>
                    <m:r>
                      <a:rPr lang="en-US" i="1" dirty="0" smtClean="0">
                        <a:latin typeface="Cambria Math" panose="02040503050406030204" pitchFamily="18" charset="0"/>
                      </a:rPr>
                      <m:t>) </m:t>
                    </m:r>
                  </m:oMath>
                </a14:m>
                <a:r>
                  <a:rPr lang="en-US" dirty="0"/>
                  <a:t>is going to be different than </a:t>
                </a:r>
                <a14:m>
                  <m:oMath xmlns:m="http://schemas.openxmlformats.org/officeDocument/2006/math">
                    <m:r>
                      <a:rPr lang="en-US" i="1" dirty="0">
                        <a:latin typeface="Cambria Math" panose="02040503050406030204" pitchFamily="18" charset="0"/>
                      </a:rPr>
                      <m:t>𝑃</m:t>
                    </m:r>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 </m:t>
                    </m:r>
                    <m:r>
                      <a:rPr lang="en-US" i="1" dirty="0">
                        <a:latin typeface="Cambria Math" panose="02040503050406030204" pitchFamily="18" charset="0"/>
                      </a:rPr>
                      <m:t>𝑔𝑖𝑣𝑒𝑛</m:t>
                    </m:r>
                    <m:r>
                      <a:rPr lang="en-US" i="1" dirty="0">
                        <a:latin typeface="Cambria Math" panose="02040503050406030204" pitchFamily="18" charset="0"/>
                      </a:rPr>
                      <m:t> </m:t>
                    </m:r>
                    <m:r>
                      <a:rPr lang="en-US" i="1" dirty="0">
                        <a:latin typeface="Cambria Math" panose="02040503050406030204" pitchFamily="18" charset="0"/>
                      </a:rPr>
                      <m:t>𝐵</m:t>
                    </m:r>
                    <m:r>
                      <a:rPr lang="en-US" i="1" dirty="0">
                        <a:latin typeface="Cambria Math" panose="02040503050406030204" pitchFamily="18" charset="0"/>
                      </a:rPr>
                      <m:t>).</m:t>
                    </m:r>
                  </m:oMath>
                </a14:m>
                <a:endParaRPr lang="en-US" dirty="0"/>
              </a:p>
              <a:p>
                <a:pPr marL="0" indent="0">
                  <a:buNone/>
                </a:pPr>
                <a:r>
                  <a:rPr lang="en-US" dirty="0"/>
                  <a:t>The probability of someone being colorblind is 4.25%, but the probability of a male being colorblind is 8%.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𝑐𝑜𝑙𝑜𝑟𝑏𝑙𝑖𝑛𝑑</m:t>
                          </m:r>
                        </m:e>
                      </m:d>
                      <m:r>
                        <a:rPr lang="en-US" b="0" i="1" smtClean="0">
                          <a:latin typeface="Cambria Math" panose="02040503050406030204" pitchFamily="18" charset="0"/>
                        </a:rPr>
                        <m:t>= .0425</m:t>
                      </m:r>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𝑐𝑜𝑙𝑜𝑟𝑏𝑙𝑖𝑛𝑑</m:t>
                          </m:r>
                          <m:r>
                            <a:rPr lang="en-US" b="0" i="1" smtClean="0">
                              <a:latin typeface="Cambria Math" panose="02040503050406030204" pitchFamily="18" charset="0"/>
                            </a:rPr>
                            <m:t> </m:t>
                          </m:r>
                          <m:r>
                            <a:rPr lang="en-US" b="0" i="1" smtClean="0">
                              <a:latin typeface="Cambria Math" panose="02040503050406030204" pitchFamily="18" charset="0"/>
                            </a:rPr>
                            <m:t>𝑔𝑖𝑣𝑒𝑛</m:t>
                          </m:r>
                          <m:r>
                            <a:rPr lang="en-US" b="0" i="1" smtClean="0">
                              <a:latin typeface="Cambria Math" panose="02040503050406030204" pitchFamily="18" charset="0"/>
                            </a:rPr>
                            <m:t> </m:t>
                          </m:r>
                          <m:r>
                            <a:rPr lang="en-US" b="0" i="1" smtClean="0">
                              <a:latin typeface="Cambria Math" panose="02040503050406030204" pitchFamily="18" charset="0"/>
                            </a:rPr>
                            <m:t>𝑚𝑎𝑙𝑒</m:t>
                          </m:r>
                        </m:e>
                      </m:d>
                      <m:r>
                        <a:rPr lang="en-US" b="0" i="1" smtClean="0">
                          <a:latin typeface="Cambria Math" panose="02040503050406030204" pitchFamily="18" charset="0"/>
                        </a:rPr>
                        <m:t>= .08</m:t>
                      </m:r>
                    </m:oMath>
                  </m:oMathPara>
                </a14:m>
                <a:endParaRPr lang="en-US" dirty="0"/>
              </a:p>
              <a:p>
                <a:pPr marL="0" indent="0">
                  <a:buNone/>
                </a:pPr>
                <a:endParaRPr lang="en-US" dirty="0"/>
              </a:p>
              <a:p>
                <a:pPr marL="0" indent="0">
                  <a:buNone/>
                </a:pPr>
                <a:r>
                  <a:rPr lang="en-US" dirty="0"/>
                  <a:t>Does this mean any colorblind person is 8% likely to be male? Or that any male is 8% likely to be colorblind? </a:t>
                </a:r>
              </a:p>
            </p:txBody>
          </p:sp>
        </mc:Choice>
        <mc:Fallback xmlns="">
          <p:sp>
            <p:nvSpPr>
              <p:cNvPr id="2" name="Content Placeholder 1">
                <a:extLst>
                  <a:ext uri="{FF2B5EF4-FFF2-40B4-BE49-F238E27FC236}">
                    <a16:creationId xmlns:a16="http://schemas.microsoft.com/office/drawing/2014/main" id="{874FE29F-F82D-4DA4-8D7C-7454305102FB}"/>
                  </a:ext>
                </a:extLst>
              </p:cNvPr>
              <p:cNvSpPr>
                <a:spLocks noGrp="1" noRot="1" noChangeAspect="1" noMove="1" noResize="1" noEditPoints="1" noAdjustHandles="1" noChangeArrowheads="1" noChangeShapeType="1" noTextEdit="1"/>
              </p:cNvSpPr>
              <p:nvPr>
                <p:ph sz="half" idx="2"/>
              </p:nvPr>
            </p:nvSpPr>
            <p:spPr>
              <a:xfrm>
                <a:off x="541612" y="1431014"/>
                <a:ext cx="7119577" cy="5126305"/>
              </a:xfrm>
              <a:blipFill>
                <a:blip r:embed="rId2"/>
                <a:stretch>
                  <a:fillRect l="-771" t="-1546"/>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normAutofit/>
          </a:bodyPr>
          <a:lstStyle/>
          <a:p>
            <a:r>
              <a:rPr lang="en-US" dirty="0"/>
              <a:t>Conditional Probability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346470" y="4081836"/>
                <a:ext cx="3303918"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b="0" i="1" smtClean="0">
                          <a:solidFill>
                            <a:srgbClr val="FF0000"/>
                          </a:solidFill>
                          <a:latin typeface="Cambria Math" panose="02040503050406030204" pitchFamily="18" charset="0"/>
                        </a:rPr>
                        <m:t>𝐴</m:t>
                      </m:r>
                      <m:r>
                        <a:rPr lang="en-US" sz="4800" b="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given</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346470" y="4081836"/>
                <a:ext cx="3303918" cy="2215991"/>
              </a:xfrm>
              <a:prstGeom prst="rect">
                <a:avLst/>
              </a:prstGeom>
              <a:blipFill>
                <a:blip r:embed="rId3"/>
                <a:stretch>
                  <a:fillRect l="-11070"/>
                </a:stretch>
              </a:blipFill>
            </p:spPr>
            <p:txBody>
              <a:bodyPr/>
              <a:lstStyle/>
              <a:p>
                <a:r>
                  <a:rPr lang="en-US">
                    <a:noFill/>
                  </a:rPr>
                  <a:t> </a:t>
                </a:r>
              </a:p>
            </p:txBody>
          </p:sp>
        </mc:Fallback>
      </mc:AlternateContent>
      <p:pic>
        <p:nvPicPr>
          <p:cNvPr id="9" name="Picture 8" descr="A group of people standing in front of a tree&#10;&#10;Description automatically generated">
            <a:extLst>
              <a:ext uri="{FF2B5EF4-FFF2-40B4-BE49-F238E27FC236}">
                <a16:creationId xmlns:a16="http://schemas.microsoft.com/office/drawing/2014/main" id="{2F22B2BF-5896-4111-8528-5FA805F555A0}"/>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46470" y="1431014"/>
            <a:ext cx="3303918" cy="2477939"/>
          </a:xfrm>
          <a:prstGeom prst="rect">
            <a:avLst/>
          </a:prstGeom>
        </p:spPr>
      </p:pic>
    </p:spTree>
    <p:extLst>
      <p:ext uri="{BB962C8B-B14F-4D97-AF65-F5344CB8AC3E}">
        <p14:creationId xmlns:p14="http://schemas.microsoft.com/office/powerpoint/2010/main" val="1417471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874FE29F-F82D-4DA4-8D7C-7454305102FB}"/>
                  </a:ext>
                </a:extLst>
              </p:cNvPr>
              <p:cNvSpPr>
                <a:spLocks noGrp="1"/>
              </p:cNvSpPr>
              <p:nvPr>
                <p:ph sz="half" idx="2"/>
              </p:nvPr>
            </p:nvSpPr>
            <p:spPr>
              <a:xfrm>
                <a:off x="541612" y="1431014"/>
                <a:ext cx="7119577" cy="5126305"/>
              </a:xfrm>
            </p:spPr>
            <p:txBody>
              <a:bodyPr>
                <a:normAutofit/>
              </a:bodyPr>
              <a:lstStyle/>
              <a:p>
                <a:pPr marL="0" indent="0">
                  <a:buNone/>
                </a:pPr>
                <a:r>
                  <a:rPr lang="en-US" dirty="0"/>
                  <a:t>Direction of the conditional probability matters! The </a:t>
                </a:r>
                <a:r>
                  <a:rPr lang="en-US" i="1" dirty="0"/>
                  <a:t>probability of a male given they are colorblind </a:t>
                </a:r>
                <a:r>
                  <a:rPr lang="en-US" dirty="0"/>
                  <a:t>is not the same as the </a:t>
                </a:r>
                <a:r>
                  <a:rPr lang="en-US" i="1" dirty="0"/>
                  <a:t>probability of being colorblind given they are male</a:t>
                </a:r>
                <a:r>
                  <a:rPr lang="en-US" dirty="0"/>
                  <a:t>!</a:t>
                </a:r>
              </a:p>
              <a:p>
                <a:pPr marL="0" indent="0">
                  <a:buNone/>
                </a:pPr>
                <a:r>
                  <a:rPr lang="en-US" dirty="0"/>
                  <a:t>We will learn how to flip this probability with Bayes Theorem shortly, but first let’s see why conditional probability plays a critical role in </a:t>
                </a:r>
                <a:r>
                  <a:rPr lang="en-US" b="1" dirty="0"/>
                  <a:t>AND</a:t>
                </a:r>
                <a:r>
                  <a:rPr lang="en-US" dirty="0"/>
                  <a:t> </a:t>
                </a:r>
                <a:r>
                  <a:rPr lang="en-US" dirty="0" err="1"/>
                  <a:t>and</a:t>
                </a:r>
                <a:r>
                  <a:rPr lang="en-US" dirty="0"/>
                  <a:t> </a:t>
                </a:r>
                <a:r>
                  <a:rPr lang="en-US" b="1" dirty="0"/>
                  <a:t>OR</a:t>
                </a:r>
                <a:r>
                  <a:rPr lang="en-US" dirty="0"/>
                  <a:t> probabilities. </a:t>
                </a:r>
              </a:p>
              <a:p>
                <a:pPr marL="0" indent="0">
                  <a:buNone/>
                </a:pPr>
                <a:r>
                  <a:rPr lang="en-US" dirty="0"/>
                  <a:t>Let’s say we draw a random person from the population, and the probability of them being male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𝑚𝑎𝑙𝑒</m:t>
                    </m:r>
                    <m:r>
                      <a:rPr lang="en-US" i="1" dirty="0" smtClean="0">
                        <a:latin typeface="Cambria Math" panose="02040503050406030204" pitchFamily="18" charset="0"/>
                      </a:rPr>
                      <m:t>)</m:t>
                    </m:r>
                  </m:oMath>
                </a14:m>
                <a:r>
                  <a:rPr lang="en-US" dirty="0"/>
                  <a:t> is 50%. </a:t>
                </a:r>
              </a:p>
              <a:p>
                <a:pPr marL="0" indent="0">
                  <a:buNone/>
                </a:pPr>
                <a:r>
                  <a:rPr lang="en-US" dirty="0"/>
                  <a:t>If we want to calculate the probability they are male and colorblind, do we multiply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𝑚𝑎𝑙𝑒</m:t>
                    </m:r>
                    <m:r>
                      <a:rPr lang="en-US" i="1" dirty="0" smtClean="0">
                        <a:latin typeface="Cambria Math" panose="02040503050406030204" pitchFamily="18" charset="0"/>
                      </a:rPr>
                      <m:t>) </m:t>
                    </m:r>
                  </m:oMath>
                </a14:m>
                <a:r>
                  <a:rPr lang="en-US" dirty="0"/>
                  <a:t>with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𝑐𝑜𝑙𝑜𝑟𝑏𝑙𝑖𝑛𝑑</m:t>
                    </m:r>
                    <m:r>
                      <a:rPr lang="en-US" i="1" dirty="0" smtClean="0">
                        <a:latin typeface="Cambria Math" panose="02040503050406030204" pitchFamily="18" charset="0"/>
                      </a:rPr>
                      <m:t>)</m:t>
                    </m:r>
                  </m:oMath>
                </a14:m>
                <a:r>
                  <a:rPr lang="en-US" dirty="0"/>
                  <a:t> or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𝑐𝑜𝑙𝑜𝑟𝑏𝑙𝑖𝑛𝑑</m:t>
                    </m:r>
                    <m:r>
                      <a:rPr lang="en-US" i="1" dirty="0" smtClean="0">
                        <a:latin typeface="Cambria Math" panose="02040503050406030204" pitchFamily="18" charset="0"/>
                      </a:rPr>
                      <m:t> </m:t>
                    </m:r>
                    <m:r>
                      <a:rPr lang="en-US" i="1" dirty="0" smtClean="0">
                        <a:latin typeface="Cambria Math" panose="02040503050406030204" pitchFamily="18" charset="0"/>
                      </a:rPr>
                      <m:t>𝑔𝑖𝑣𝑒𝑛</m:t>
                    </m:r>
                    <m:r>
                      <a:rPr lang="en-US" i="1" dirty="0" smtClean="0">
                        <a:latin typeface="Cambria Math" panose="02040503050406030204" pitchFamily="18" charset="0"/>
                      </a:rPr>
                      <m:t> </m:t>
                    </m:r>
                    <m:r>
                      <a:rPr lang="en-US" i="1" dirty="0" smtClean="0">
                        <a:latin typeface="Cambria Math" panose="02040503050406030204" pitchFamily="18" charset="0"/>
                      </a:rPr>
                      <m:t>𝑚𝑎𝑙𝑒</m:t>
                    </m:r>
                    <m:r>
                      <a:rPr lang="en-US" i="1" dirty="0" smtClean="0">
                        <a:latin typeface="Cambria Math" panose="02040503050406030204" pitchFamily="18" charset="0"/>
                      </a:rPr>
                      <m:t>)</m:t>
                    </m:r>
                  </m:oMath>
                </a14:m>
                <a:r>
                  <a:rPr lang="en-US" dirty="0"/>
                  <a:t> ?</a:t>
                </a:r>
              </a:p>
            </p:txBody>
          </p:sp>
        </mc:Choice>
        <mc:Fallback xmlns="">
          <p:sp>
            <p:nvSpPr>
              <p:cNvPr id="2" name="Content Placeholder 1">
                <a:extLst>
                  <a:ext uri="{FF2B5EF4-FFF2-40B4-BE49-F238E27FC236}">
                    <a16:creationId xmlns:a16="http://schemas.microsoft.com/office/drawing/2014/main" id="{874FE29F-F82D-4DA4-8D7C-7454305102FB}"/>
                  </a:ext>
                </a:extLst>
              </p:cNvPr>
              <p:cNvSpPr>
                <a:spLocks noGrp="1" noRot="1" noChangeAspect="1" noMove="1" noResize="1" noEditPoints="1" noAdjustHandles="1" noChangeArrowheads="1" noChangeShapeType="1" noTextEdit="1"/>
              </p:cNvSpPr>
              <p:nvPr>
                <p:ph sz="half" idx="2"/>
              </p:nvPr>
            </p:nvSpPr>
            <p:spPr>
              <a:xfrm>
                <a:off x="541612" y="1431014"/>
                <a:ext cx="7119577" cy="5126305"/>
              </a:xfrm>
              <a:blipFill>
                <a:blip r:embed="rId2"/>
                <a:stretch>
                  <a:fillRect l="-771" t="-1546" r="-428"/>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normAutofit/>
          </a:bodyPr>
          <a:lstStyle/>
          <a:p>
            <a:r>
              <a:rPr lang="en-US" dirty="0"/>
              <a:t>Conditional Probability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346470" y="4081836"/>
                <a:ext cx="3303918"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b="0" i="1" smtClean="0">
                          <a:solidFill>
                            <a:srgbClr val="FF0000"/>
                          </a:solidFill>
                          <a:latin typeface="Cambria Math" panose="02040503050406030204" pitchFamily="18" charset="0"/>
                        </a:rPr>
                        <m:t>𝐴</m:t>
                      </m:r>
                      <m:r>
                        <a:rPr lang="en-US" sz="4800" b="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given</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346470" y="4081836"/>
                <a:ext cx="3303918" cy="2215991"/>
              </a:xfrm>
              <a:prstGeom prst="rect">
                <a:avLst/>
              </a:prstGeom>
              <a:blipFill>
                <a:blip r:embed="rId3"/>
                <a:stretch>
                  <a:fillRect l="-11070"/>
                </a:stretch>
              </a:blipFill>
            </p:spPr>
            <p:txBody>
              <a:bodyPr/>
              <a:lstStyle/>
              <a:p>
                <a:r>
                  <a:rPr lang="en-US">
                    <a:noFill/>
                  </a:rPr>
                  <a:t> </a:t>
                </a:r>
              </a:p>
            </p:txBody>
          </p:sp>
        </mc:Fallback>
      </mc:AlternateContent>
      <p:pic>
        <p:nvPicPr>
          <p:cNvPr id="9" name="Picture 8" descr="A group of people standing in front of a tree&#10;&#10;Description automatically generated">
            <a:extLst>
              <a:ext uri="{FF2B5EF4-FFF2-40B4-BE49-F238E27FC236}">
                <a16:creationId xmlns:a16="http://schemas.microsoft.com/office/drawing/2014/main" id="{2F22B2BF-5896-4111-8528-5FA805F555A0}"/>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46470" y="1431014"/>
            <a:ext cx="3303918" cy="2477939"/>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6025290-6934-4AC5-99EA-3409B4EE123D}"/>
                  </a:ext>
                </a:extLst>
              </p:cNvPr>
              <p:cNvSpPr/>
              <p:nvPr/>
            </p:nvSpPr>
            <p:spPr>
              <a:xfrm>
                <a:off x="521208" y="5079991"/>
                <a:ext cx="7645757" cy="1477328"/>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𝑚𝑎𝑙𝑒</m:t>
                          </m:r>
                        </m:e>
                      </m:d>
                      <m:r>
                        <a:rPr lang="en-US" b="0" i="1" smtClean="0">
                          <a:latin typeface="Cambria Math" panose="02040503050406030204" pitchFamily="18" charset="0"/>
                        </a:rPr>
                        <m:t>= .5</m:t>
                      </m:r>
                    </m:oMath>
                  </m:oMathPara>
                </a14:m>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smtClean="0">
                              <a:latin typeface="Cambria Math" panose="02040503050406030204" pitchFamily="18" charset="0"/>
                            </a:rPr>
                          </m:ctrlPr>
                        </m:dPr>
                        <m:e>
                          <m:r>
                            <a:rPr lang="en-US" i="1">
                              <a:latin typeface="Cambria Math" panose="02040503050406030204" pitchFamily="18" charset="0"/>
                            </a:rPr>
                            <m:t>𝑐𝑜𝑙𝑜𝑟𝑏𝑙𝑖𝑛𝑑</m:t>
                          </m:r>
                        </m:e>
                      </m:d>
                      <m:r>
                        <a:rPr lang="en-US" i="1">
                          <a:latin typeface="Cambria Math" panose="02040503050406030204" pitchFamily="18" charset="0"/>
                        </a:rPr>
                        <m:t>= .0425</m:t>
                      </m:r>
                    </m:oMath>
                  </m:oMathPara>
                </a14:m>
                <a:endParaRPr lang="en-US" dirty="0"/>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𝑐𝑜𝑙𝑜𝑟𝑏𝑙𝑖𝑛𝑑</m:t>
                          </m:r>
                          <m:r>
                            <a:rPr lang="en-US" i="1">
                              <a:latin typeface="Cambria Math" panose="02040503050406030204" pitchFamily="18" charset="0"/>
                            </a:rPr>
                            <m:t> </m:t>
                          </m:r>
                          <m:r>
                            <a:rPr lang="en-US" i="1">
                              <a:latin typeface="Cambria Math" panose="02040503050406030204" pitchFamily="18" charset="0"/>
                            </a:rPr>
                            <m:t>𝑔𝑖𝑣𝑒𝑛</m:t>
                          </m:r>
                          <m:r>
                            <a:rPr lang="en-US" i="1">
                              <a:latin typeface="Cambria Math" panose="02040503050406030204" pitchFamily="18" charset="0"/>
                            </a:rPr>
                            <m:t> </m:t>
                          </m:r>
                          <m:r>
                            <a:rPr lang="en-US" i="1">
                              <a:latin typeface="Cambria Math" panose="02040503050406030204" pitchFamily="18" charset="0"/>
                            </a:rPr>
                            <m:t>𝑚𝑎𝑙𝑒</m:t>
                          </m:r>
                        </m:e>
                      </m:d>
                      <m:r>
                        <a:rPr lang="en-US" i="1">
                          <a:latin typeface="Cambria Math" panose="02040503050406030204" pitchFamily="18" charset="0"/>
                        </a:rPr>
                        <m:t>= .08</m:t>
                      </m:r>
                    </m:oMath>
                  </m:oMathPara>
                </a14:m>
                <a:endParaRPr lang="en-US" dirty="0"/>
              </a:p>
              <a:p>
                <a:endParaRPr lang="en-US" dirty="0"/>
              </a:p>
              <a:p>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𝑚𝑎𝑙𝑒</m:t>
                          </m:r>
                          <m:r>
                            <a:rPr lang="en-US" i="1" dirty="0" smtClean="0">
                              <a:latin typeface="Cambria Math" panose="02040503050406030204" pitchFamily="18" charset="0"/>
                            </a:rPr>
                            <m:t> </m:t>
                          </m:r>
                          <m:r>
                            <a:rPr lang="en-US" i="1" dirty="0" smtClean="0">
                              <a:latin typeface="Cambria Math" panose="02040503050406030204" pitchFamily="18" charset="0"/>
                            </a:rPr>
                            <m:t>𝑎𝑛𝑑</m:t>
                          </m:r>
                          <m:r>
                            <a:rPr lang="en-US" i="1" dirty="0" smtClean="0">
                              <a:latin typeface="Cambria Math" panose="02040503050406030204" pitchFamily="18" charset="0"/>
                            </a:rPr>
                            <m:t> </m:t>
                          </m:r>
                          <m:r>
                            <a:rPr lang="en-US" i="1" dirty="0" smtClean="0">
                              <a:latin typeface="Cambria Math" panose="02040503050406030204" pitchFamily="18" charset="0"/>
                            </a:rPr>
                            <m:t>𝑐𝑜𝑙𝑜𝑟𝑏𝑙𝑖𝑛𝑑</m:t>
                          </m:r>
                        </m:e>
                      </m:d>
                      <m:r>
                        <a:rPr lang="en-US" i="1" dirty="0" smtClean="0">
                          <a:latin typeface="Cambria Math" panose="02040503050406030204" pitchFamily="18" charset="0"/>
                        </a:rPr>
                        <m:t>=</m:t>
                      </m:r>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𝑚𝑎𝑙𝑒</m:t>
                          </m:r>
                        </m:e>
                      </m:d>
                      <m:r>
                        <a:rPr lang="en-US" b="0" i="1" dirty="0" smtClean="0">
                          <a:latin typeface="Cambria Math" panose="02040503050406030204" pitchFamily="18" charset="0"/>
                        </a:rPr>
                        <m:t>     ∗      </m:t>
                      </m:r>
                      <m:r>
                        <a:rPr lang="en-US" i="1" dirty="0" smtClean="0">
                          <a:latin typeface="Cambria Math" panose="02040503050406030204" pitchFamily="18" charset="0"/>
                        </a:rPr>
                        <m:t>? </m:t>
                      </m:r>
                    </m:oMath>
                  </m:oMathPara>
                </a14:m>
                <a:endParaRPr lang="en-US" dirty="0"/>
              </a:p>
            </p:txBody>
          </p:sp>
        </mc:Choice>
        <mc:Fallback xmlns="">
          <p:sp>
            <p:nvSpPr>
              <p:cNvPr id="5" name="Rectangle 4">
                <a:extLst>
                  <a:ext uri="{FF2B5EF4-FFF2-40B4-BE49-F238E27FC236}">
                    <a16:creationId xmlns:a16="http://schemas.microsoft.com/office/drawing/2014/main" id="{26025290-6934-4AC5-99EA-3409B4EE123D}"/>
                  </a:ext>
                </a:extLst>
              </p:cNvPr>
              <p:cNvSpPr>
                <a:spLocks noRot="1" noChangeAspect="1" noMove="1" noResize="1" noEditPoints="1" noAdjustHandles="1" noChangeArrowheads="1" noChangeShapeType="1" noTextEdit="1"/>
              </p:cNvSpPr>
              <p:nvPr/>
            </p:nvSpPr>
            <p:spPr>
              <a:xfrm>
                <a:off x="521208" y="5079991"/>
                <a:ext cx="7645757" cy="1477328"/>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48366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4FE29F-F82D-4DA4-8D7C-7454305102FB}"/>
              </a:ext>
            </a:extLst>
          </p:cNvPr>
          <p:cNvSpPr>
            <a:spLocks noGrp="1"/>
          </p:cNvSpPr>
          <p:nvPr>
            <p:ph sz="half" idx="2"/>
          </p:nvPr>
        </p:nvSpPr>
        <p:spPr>
          <a:xfrm>
            <a:off x="541612" y="3908953"/>
            <a:ext cx="7119577" cy="2648366"/>
          </a:xfrm>
        </p:spPr>
        <p:txBody>
          <a:bodyPr>
            <a:normAutofit/>
          </a:bodyPr>
          <a:lstStyle/>
          <a:p>
            <a:pPr marL="0" indent="0">
              <a:buNone/>
            </a:pPr>
            <a:r>
              <a:rPr lang="en-US" dirty="0"/>
              <a:t>With joint probability we use the conditional probability when it is available! If we want to calculate the probability of someone being male and colorblind, use the conditional probability that accounts for them being male! </a:t>
            </a:r>
          </a:p>
          <a:p>
            <a:pPr marL="0" indent="0">
              <a:buNone/>
            </a:pPr>
            <a:r>
              <a:rPr lang="en-US" dirty="0"/>
              <a:t>If we do not use the conditional probability, then the probability of them being male and colorblind will be no different than being female and colorblind! </a:t>
            </a:r>
          </a:p>
        </p:txBody>
      </p:sp>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normAutofit/>
          </a:bodyPr>
          <a:lstStyle/>
          <a:p>
            <a:r>
              <a:rPr lang="en-US" dirty="0"/>
              <a:t>Conditional Probability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346470" y="4081836"/>
                <a:ext cx="3303918"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b="0" i="1" smtClean="0">
                          <a:solidFill>
                            <a:srgbClr val="FF0000"/>
                          </a:solidFill>
                          <a:latin typeface="Cambria Math" panose="02040503050406030204" pitchFamily="18" charset="0"/>
                        </a:rPr>
                        <m:t>𝐴</m:t>
                      </m:r>
                      <m:r>
                        <a:rPr lang="en-US" sz="4800" b="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given</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346470" y="4081836"/>
                <a:ext cx="3303918" cy="2215991"/>
              </a:xfrm>
              <a:prstGeom prst="rect">
                <a:avLst/>
              </a:prstGeom>
              <a:blipFill>
                <a:blip r:embed="rId2"/>
                <a:stretch>
                  <a:fillRect l="-11070"/>
                </a:stretch>
              </a:blipFill>
            </p:spPr>
            <p:txBody>
              <a:bodyPr/>
              <a:lstStyle/>
              <a:p>
                <a:r>
                  <a:rPr lang="en-US">
                    <a:noFill/>
                  </a:rPr>
                  <a:t> </a:t>
                </a:r>
              </a:p>
            </p:txBody>
          </p:sp>
        </mc:Fallback>
      </mc:AlternateContent>
      <p:pic>
        <p:nvPicPr>
          <p:cNvPr id="9" name="Picture 8" descr="A group of people standing in front of a tree&#10;&#10;Description automatically generated">
            <a:extLst>
              <a:ext uri="{FF2B5EF4-FFF2-40B4-BE49-F238E27FC236}">
                <a16:creationId xmlns:a16="http://schemas.microsoft.com/office/drawing/2014/main" id="{2F22B2BF-5896-4111-8528-5FA805F555A0}"/>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46470" y="1431014"/>
            <a:ext cx="3303918" cy="2477939"/>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6025290-6934-4AC5-99EA-3409B4EE123D}"/>
                  </a:ext>
                </a:extLst>
              </p:cNvPr>
              <p:cNvSpPr/>
              <p:nvPr/>
            </p:nvSpPr>
            <p:spPr>
              <a:xfrm>
                <a:off x="541612" y="1307420"/>
                <a:ext cx="7645757" cy="258532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𝑚𝑎𝑙𝑒</m:t>
                          </m:r>
                        </m:e>
                      </m:d>
                      <m:r>
                        <a:rPr lang="en-US" b="0" i="1" smtClean="0">
                          <a:latin typeface="Cambria Math" panose="02040503050406030204" pitchFamily="18" charset="0"/>
                        </a:rPr>
                        <m:t>= .5</m:t>
                      </m:r>
                    </m:oMath>
                  </m:oMathPara>
                </a14:m>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i="1" strike="sngStrike">
                          <a:latin typeface="Cambria Math" panose="02040503050406030204" pitchFamily="18" charset="0"/>
                        </a:rPr>
                        <m:t>𝑃</m:t>
                      </m:r>
                      <m:d>
                        <m:dPr>
                          <m:ctrlPr>
                            <a:rPr lang="en-US" i="1" strike="sngStrike" smtClean="0">
                              <a:latin typeface="Cambria Math" panose="02040503050406030204" pitchFamily="18" charset="0"/>
                            </a:rPr>
                          </m:ctrlPr>
                        </m:dPr>
                        <m:e>
                          <m:r>
                            <a:rPr lang="en-US" i="1" strike="sngStrike">
                              <a:latin typeface="Cambria Math" panose="02040503050406030204" pitchFamily="18" charset="0"/>
                            </a:rPr>
                            <m:t>𝑐𝑜𝑙𝑜𝑟𝑏𝑙𝑖𝑛𝑑</m:t>
                          </m:r>
                        </m:e>
                      </m:d>
                      <m:r>
                        <a:rPr lang="en-US" i="1" strike="sngStrike">
                          <a:latin typeface="Cambria Math" panose="02040503050406030204" pitchFamily="18" charset="0"/>
                        </a:rPr>
                        <m:t>= .0425</m:t>
                      </m:r>
                    </m:oMath>
                  </m:oMathPara>
                </a14:m>
                <a:endParaRPr lang="en-US" strike="sngStrike" dirty="0"/>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𝑐𝑜𝑙𝑜𝑟𝑏𝑙𝑖𝑛𝑑</m:t>
                          </m:r>
                          <m:r>
                            <a:rPr lang="en-US" i="1">
                              <a:latin typeface="Cambria Math" panose="02040503050406030204" pitchFamily="18" charset="0"/>
                            </a:rPr>
                            <m:t> </m:t>
                          </m:r>
                          <m:r>
                            <a:rPr lang="en-US" i="1">
                              <a:latin typeface="Cambria Math" panose="02040503050406030204" pitchFamily="18" charset="0"/>
                            </a:rPr>
                            <m:t>𝑔𝑖𝑣𝑒𝑛</m:t>
                          </m:r>
                          <m:r>
                            <a:rPr lang="en-US" i="1">
                              <a:latin typeface="Cambria Math" panose="02040503050406030204" pitchFamily="18" charset="0"/>
                            </a:rPr>
                            <m:t> </m:t>
                          </m:r>
                          <m:r>
                            <a:rPr lang="en-US" i="1">
                              <a:latin typeface="Cambria Math" panose="02040503050406030204" pitchFamily="18" charset="0"/>
                            </a:rPr>
                            <m:t>𝑚𝑎𝑙𝑒</m:t>
                          </m:r>
                        </m:e>
                      </m:d>
                      <m:r>
                        <a:rPr lang="en-US" i="1">
                          <a:latin typeface="Cambria Math" panose="02040503050406030204" pitchFamily="18" charset="0"/>
                        </a:rPr>
                        <m:t>= .08</m:t>
                      </m:r>
                    </m:oMath>
                  </m:oMathPara>
                </a14:m>
                <a:endParaRPr lang="en-US" dirty="0"/>
              </a:p>
              <a:p>
                <a:endParaRPr lang="en-US" dirty="0"/>
              </a:p>
              <a:p>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𝑚𝑎𝑙𝑒</m:t>
                          </m:r>
                          <m:r>
                            <a:rPr lang="en-US" i="1" dirty="0" smtClean="0">
                              <a:latin typeface="Cambria Math" panose="02040503050406030204" pitchFamily="18" charset="0"/>
                            </a:rPr>
                            <m:t> </m:t>
                          </m:r>
                          <m:r>
                            <a:rPr lang="en-US" i="1" dirty="0" smtClean="0">
                              <a:latin typeface="Cambria Math" panose="02040503050406030204" pitchFamily="18" charset="0"/>
                            </a:rPr>
                            <m:t>𝑎𝑛𝑑</m:t>
                          </m:r>
                          <m:r>
                            <a:rPr lang="en-US" i="1" dirty="0" smtClean="0">
                              <a:latin typeface="Cambria Math" panose="02040503050406030204" pitchFamily="18" charset="0"/>
                            </a:rPr>
                            <m:t> </m:t>
                          </m:r>
                          <m:r>
                            <a:rPr lang="en-US" i="1" dirty="0" smtClean="0">
                              <a:latin typeface="Cambria Math" panose="02040503050406030204" pitchFamily="18" charset="0"/>
                            </a:rPr>
                            <m:t>𝑐𝑜𝑙𝑜𝑟𝑏𝑙𝑖𝑛𝑑</m:t>
                          </m:r>
                        </m:e>
                      </m:d>
                      <m:r>
                        <a:rPr lang="en-US" i="1" dirty="0" smtClean="0">
                          <a:latin typeface="Cambria Math" panose="02040503050406030204" pitchFamily="18" charset="0"/>
                        </a:rPr>
                        <m:t>=</m:t>
                      </m:r>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𝑚𝑎𝑙𝑒</m:t>
                          </m:r>
                        </m:e>
                      </m:d>
                      <m:r>
                        <a:rPr lang="en-US" b="0" i="1" dirty="0" smtClean="0">
                          <a:latin typeface="Cambria Math" panose="02040503050406030204" pitchFamily="18" charset="0"/>
                        </a:rPr>
                        <m:t>  ∗  </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𝑐𝑜𝑙𝑜𝑟𝑏𝑙𝑖𝑛𝑑</m:t>
                          </m:r>
                          <m:r>
                            <a:rPr lang="en-US" i="1">
                              <a:latin typeface="Cambria Math" panose="02040503050406030204" pitchFamily="18" charset="0"/>
                            </a:rPr>
                            <m:t> </m:t>
                          </m:r>
                          <m:r>
                            <a:rPr lang="en-US" i="1">
                              <a:latin typeface="Cambria Math" panose="02040503050406030204" pitchFamily="18" charset="0"/>
                            </a:rPr>
                            <m:t>𝑔𝑖𝑣𝑒𝑛</m:t>
                          </m:r>
                          <m:r>
                            <a:rPr lang="en-US" i="1">
                              <a:latin typeface="Cambria Math" panose="02040503050406030204" pitchFamily="18" charset="0"/>
                            </a:rPr>
                            <m:t> </m:t>
                          </m:r>
                          <m:r>
                            <a:rPr lang="en-US" i="1">
                              <a:latin typeface="Cambria Math" panose="02040503050406030204" pitchFamily="18" charset="0"/>
                            </a:rPr>
                            <m:t>𝑚𝑎𝑙𝑒</m:t>
                          </m:r>
                        </m:e>
                      </m:d>
                    </m:oMath>
                  </m:oMathPara>
                </a14:m>
                <a:endParaRPr lang="en-US" dirty="0"/>
              </a:p>
              <a:p>
                <a:pPr/>
                <a14:m>
                  <m:oMathPara xmlns:m="http://schemas.openxmlformats.org/officeDocument/2006/math">
                    <m:oMathParaPr>
                      <m:jc m:val="left"/>
                    </m:oMathParaPr>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a:rPr lang="en-US" i="1" dirty="0">
                              <a:latin typeface="Cambria Math" panose="02040503050406030204" pitchFamily="18" charset="0"/>
                            </a:rPr>
                            <m:t>𝑚𝑎𝑙𝑒</m:t>
                          </m:r>
                          <m:r>
                            <a:rPr lang="en-US" i="1" dirty="0">
                              <a:latin typeface="Cambria Math" panose="02040503050406030204" pitchFamily="18" charset="0"/>
                            </a:rPr>
                            <m:t> </m:t>
                          </m:r>
                          <m:r>
                            <a:rPr lang="en-US" i="1" dirty="0">
                              <a:latin typeface="Cambria Math" panose="02040503050406030204" pitchFamily="18" charset="0"/>
                            </a:rPr>
                            <m:t>𝑎𝑛𝑑</m:t>
                          </m:r>
                          <m:r>
                            <a:rPr lang="en-US" i="1" dirty="0">
                              <a:latin typeface="Cambria Math" panose="02040503050406030204" pitchFamily="18" charset="0"/>
                            </a:rPr>
                            <m:t> </m:t>
                          </m:r>
                          <m:r>
                            <a:rPr lang="en-US" i="1" dirty="0">
                              <a:latin typeface="Cambria Math" panose="02040503050406030204" pitchFamily="18" charset="0"/>
                            </a:rPr>
                            <m:t>𝑐𝑜𝑙𝑜𝑟𝑏𝑙𝑖𝑛𝑑</m:t>
                          </m:r>
                        </m:e>
                      </m:d>
                      <m:r>
                        <a:rPr lang="en-US" i="1" dirty="0">
                          <a:latin typeface="Cambria Math" panose="02040503050406030204" pitchFamily="18" charset="0"/>
                        </a:rPr>
                        <m:t>=</m:t>
                      </m:r>
                      <m:r>
                        <a:rPr lang="en-US" b="0" i="1" dirty="0" smtClean="0">
                          <a:latin typeface="Cambria Math" panose="02040503050406030204" pitchFamily="18" charset="0"/>
                        </a:rPr>
                        <m:t>.5 ∗ .08</m:t>
                      </m:r>
                    </m:oMath>
                  </m:oMathPara>
                </a14:m>
                <a:endParaRPr lang="en-US" b="0" dirty="0"/>
              </a:p>
              <a:p>
                <a14:m>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a:rPr lang="en-US" i="1" dirty="0">
                            <a:latin typeface="Cambria Math" panose="02040503050406030204" pitchFamily="18" charset="0"/>
                          </a:rPr>
                          <m:t>𝑚𝑎𝑙𝑒</m:t>
                        </m:r>
                        <m:r>
                          <a:rPr lang="en-US" i="1" dirty="0">
                            <a:latin typeface="Cambria Math" panose="02040503050406030204" pitchFamily="18" charset="0"/>
                          </a:rPr>
                          <m:t> </m:t>
                        </m:r>
                        <m:r>
                          <a:rPr lang="en-US" i="1" dirty="0">
                            <a:latin typeface="Cambria Math" panose="02040503050406030204" pitchFamily="18" charset="0"/>
                          </a:rPr>
                          <m:t>𝑎𝑛𝑑</m:t>
                        </m:r>
                        <m:r>
                          <a:rPr lang="en-US" i="1" dirty="0">
                            <a:latin typeface="Cambria Math" panose="02040503050406030204" pitchFamily="18" charset="0"/>
                          </a:rPr>
                          <m:t> </m:t>
                        </m:r>
                        <m:r>
                          <a:rPr lang="en-US" i="1" dirty="0">
                            <a:latin typeface="Cambria Math" panose="02040503050406030204" pitchFamily="18" charset="0"/>
                          </a:rPr>
                          <m:t>𝑐𝑜𝑙𝑜𝑟𝑏𝑙𝑖𝑛𝑑</m:t>
                        </m:r>
                      </m:e>
                    </m:d>
                    <m:r>
                      <a:rPr lang="en-US" i="1" dirty="0">
                        <a:latin typeface="Cambria Math" panose="02040503050406030204" pitchFamily="18" charset="0"/>
                      </a:rPr>
                      <m:t>=</m:t>
                    </m:r>
                    <m:r>
                      <a:rPr lang="en-US" b="0" i="1" dirty="0" smtClean="0">
                        <a:latin typeface="Cambria Math" panose="02040503050406030204" pitchFamily="18" charset="0"/>
                      </a:rPr>
                      <m:t> .04</m:t>
                    </m:r>
                  </m:oMath>
                </a14:m>
                <a:r>
                  <a:rPr lang="en-US" dirty="0"/>
                  <a:t>              </a:t>
                </a:r>
              </a:p>
              <a:p>
                <a:endParaRPr lang="en-US" dirty="0"/>
              </a:p>
              <a:p>
                <a:endParaRPr lang="en-US" dirty="0"/>
              </a:p>
            </p:txBody>
          </p:sp>
        </mc:Choice>
        <mc:Fallback xmlns="">
          <p:sp>
            <p:nvSpPr>
              <p:cNvPr id="5" name="Rectangle 4">
                <a:extLst>
                  <a:ext uri="{FF2B5EF4-FFF2-40B4-BE49-F238E27FC236}">
                    <a16:creationId xmlns:a16="http://schemas.microsoft.com/office/drawing/2014/main" id="{26025290-6934-4AC5-99EA-3409B4EE123D}"/>
                  </a:ext>
                </a:extLst>
              </p:cNvPr>
              <p:cNvSpPr>
                <a:spLocks noRot="1" noChangeAspect="1" noMove="1" noResize="1" noEditPoints="1" noAdjustHandles="1" noChangeArrowheads="1" noChangeShapeType="1" noTextEdit="1"/>
              </p:cNvSpPr>
              <p:nvPr/>
            </p:nvSpPr>
            <p:spPr>
              <a:xfrm>
                <a:off x="541612" y="1307420"/>
                <a:ext cx="7645757" cy="2585323"/>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1830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normAutofit/>
          </a:bodyPr>
          <a:lstStyle/>
          <a:p>
            <a:r>
              <a:rPr lang="en-US" dirty="0"/>
              <a:t>Conditional Probability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346470" y="4081836"/>
                <a:ext cx="3303918"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b="0" i="1" smtClean="0">
                          <a:solidFill>
                            <a:srgbClr val="FF0000"/>
                          </a:solidFill>
                          <a:latin typeface="Cambria Math" panose="02040503050406030204" pitchFamily="18" charset="0"/>
                        </a:rPr>
                        <m:t>𝐴</m:t>
                      </m:r>
                      <m:r>
                        <a:rPr lang="en-US" sz="4800" b="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given</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346470" y="4081836"/>
                <a:ext cx="3303918" cy="2215991"/>
              </a:xfrm>
              <a:prstGeom prst="rect">
                <a:avLst/>
              </a:prstGeom>
              <a:blipFill>
                <a:blip r:embed="rId2"/>
                <a:stretch>
                  <a:fillRect l="-11070"/>
                </a:stretch>
              </a:blipFill>
            </p:spPr>
            <p:txBody>
              <a:bodyPr/>
              <a:lstStyle/>
              <a:p>
                <a:r>
                  <a:rPr lang="en-US">
                    <a:noFill/>
                  </a:rPr>
                  <a:t> </a:t>
                </a:r>
              </a:p>
            </p:txBody>
          </p:sp>
        </mc:Fallback>
      </mc:AlternateContent>
      <p:pic>
        <p:nvPicPr>
          <p:cNvPr id="9" name="Picture 8" descr="A group of people standing in front of a tree&#10;&#10;Description automatically generated">
            <a:extLst>
              <a:ext uri="{FF2B5EF4-FFF2-40B4-BE49-F238E27FC236}">
                <a16:creationId xmlns:a16="http://schemas.microsoft.com/office/drawing/2014/main" id="{2F22B2BF-5896-4111-8528-5FA805F555A0}"/>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46470" y="1431014"/>
            <a:ext cx="3303918" cy="2477939"/>
          </a:xfrm>
          <a:prstGeom prst="rect">
            <a:avLst/>
          </a:prstGeom>
        </p:spPr>
      </p:pic>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E0497B29-0748-496B-9769-0B266296BE75}"/>
                  </a:ext>
                </a:extLst>
              </p:cNvPr>
              <p:cNvSpPr>
                <a:spLocks noGrp="1"/>
              </p:cNvSpPr>
              <p:nvPr>
                <p:ph sz="half" idx="2"/>
              </p:nvPr>
            </p:nvSpPr>
            <p:spPr>
              <a:xfrm>
                <a:off x="541612" y="1431014"/>
                <a:ext cx="7210193" cy="4978930"/>
              </a:xfrm>
            </p:spPr>
            <p:txBody>
              <a:bodyPr>
                <a:normAutofit/>
              </a:bodyPr>
              <a:lstStyle/>
              <a:p>
                <a:pPr marL="0" indent="0">
                  <a:buNone/>
                </a:pPr>
                <a:r>
                  <a:rPr lang="en-US" dirty="0"/>
                  <a:t>We can update our joint probability and union probability formulas to account for conditional probability: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𝑷</m:t>
                      </m:r>
                      <m:d>
                        <m:dPr>
                          <m:ctrlPr>
                            <a:rPr lang="en-US" b="1"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𝑨</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𝒂𝒏𝒅</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𝑩</m:t>
                          </m:r>
                        </m:e>
                      </m:d>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𝑷</m:t>
                      </m:r>
                      <m:d>
                        <m:dPr>
                          <m:ctrlPr>
                            <a:rPr lang="en-US" b="1"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𝑨</m:t>
                          </m:r>
                        </m:e>
                      </m:d>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𝑷</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𝑩</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𝒈𝒊𝒗𝒆𝒏</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𝑨</m:t>
                      </m:r>
                      <m:r>
                        <a:rPr lang="en-US" b="1" i="1" smtClean="0">
                          <a:solidFill>
                            <a:schemeClr val="tx1"/>
                          </a:solidFill>
                          <a:latin typeface="Cambria Math" panose="02040503050406030204" pitchFamily="18" charset="0"/>
                        </a:rPr>
                        <m:t>)</m:t>
                      </m:r>
                    </m:oMath>
                  </m:oMathPara>
                </a14:m>
                <a:endParaRPr lang="en-US" b="1" dirty="0">
                  <a:solidFill>
                    <a:schemeClr val="tx1"/>
                  </a:solidFill>
                </a:endParaRPr>
              </a:p>
              <a:p>
                <a:pPr marL="0" indent="0">
                  <a:buNone/>
                </a:pPr>
                <a:endParaRPr lang="en-US" b="1" dirty="0"/>
              </a:p>
              <a:p>
                <a:pPr marL="0" indent="0">
                  <a:buNone/>
                </a:pPr>
                <a:r>
                  <a:rPr lang="en-US" dirty="0"/>
                  <a:t>Remember that if A and B are independent and have no impact on each other, then these formulas still work because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𝐵</m:t>
                    </m:r>
                    <m:r>
                      <a:rPr lang="en-US" i="1" dirty="0" smtClean="0">
                        <a:latin typeface="Cambria Math" panose="02040503050406030204" pitchFamily="18" charset="0"/>
                      </a:rPr>
                      <m:t>) = </m:t>
                    </m:r>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𝐵</m:t>
                    </m:r>
                    <m:r>
                      <a:rPr lang="en-US" i="1" dirty="0" smtClean="0">
                        <a:latin typeface="Cambria Math" panose="02040503050406030204" pitchFamily="18" charset="0"/>
                      </a:rPr>
                      <m:t> </m:t>
                    </m:r>
                    <m:r>
                      <a:rPr lang="en-US" i="1" dirty="0" smtClean="0">
                        <a:latin typeface="Cambria Math" panose="02040503050406030204" pitchFamily="18" charset="0"/>
                      </a:rPr>
                      <m:t>𝑔𝑖𝑣𝑒𝑛</m:t>
                    </m:r>
                    <m:r>
                      <a:rPr lang="en-US" i="1" dirty="0" smtClean="0">
                        <a:latin typeface="Cambria Math" panose="02040503050406030204" pitchFamily="18" charset="0"/>
                      </a:rPr>
                      <m:t> </m:t>
                    </m:r>
                    <m:r>
                      <a:rPr lang="en-US" i="1" dirty="0" smtClean="0">
                        <a:latin typeface="Cambria Math" panose="02040503050406030204" pitchFamily="18" charset="0"/>
                      </a:rPr>
                      <m:t>𝐴</m:t>
                    </m:r>
                    <m:r>
                      <a:rPr lang="en-US" i="1" dirty="0" smtClean="0">
                        <a:latin typeface="Cambria Math" panose="02040503050406030204" pitchFamily="18" charset="0"/>
                      </a:rPr>
                      <m:t>). </m:t>
                    </m:r>
                  </m:oMath>
                </a14:m>
                <a:endParaRPr lang="en-US" b="1" dirty="0"/>
              </a:p>
              <a:p>
                <a:pPr marL="0" indent="0">
                  <a:buNone/>
                </a:pPr>
                <a:r>
                  <a:rPr lang="en-US" dirty="0"/>
                  <a:t>It can be hard to determine if two events are conditional and related, and therefore it is common to assume in statistics they are independent. </a:t>
                </a:r>
              </a:p>
              <a:p>
                <a:pPr marL="0" indent="0">
                  <a:buNone/>
                </a:pPr>
                <a:r>
                  <a:rPr lang="en-US" dirty="0"/>
                  <a:t>We will see this assumption in machine learning applications like Naïve Bayes. </a:t>
                </a:r>
              </a:p>
            </p:txBody>
          </p:sp>
        </mc:Choice>
        <mc:Fallback xmlns="">
          <p:sp>
            <p:nvSpPr>
              <p:cNvPr id="7" name="Content Placeholder 6">
                <a:extLst>
                  <a:ext uri="{FF2B5EF4-FFF2-40B4-BE49-F238E27FC236}">
                    <a16:creationId xmlns:a16="http://schemas.microsoft.com/office/drawing/2014/main" id="{E0497B29-0748-496B-9769-0B266296BE75}"/>
                  </a:ext>
                </a:extLst>
              </p:cNvPr>
              <p:cNvSpPr>
                <a:spLocks noGrp="1" noRot="1" noChangeAspect="1" noMove="1" noResize="1" noEditPoints="1" noAdjustHandles="1" noChangeArrowheads="1" noChangeShapeType="1" noTextEdit="1"/>
              </p:cNvSpPr>
              <p:nvPr>
                <p:ph sz="half" idx="2"/>
              </p:nvPr>
            </p:nvSpPr>
            <p:spPr>
              <a:xfrm>
                <a:off x="541612" y="1431014"/>
                <a:ext cx="7210193" cy="4978930"/>
              </a:xfrm>
              <a:blipFill>
                <a:blip r:embed="rId5"/>
                <a:stretch>
                  <a:fillRect l="-761" t="-1591" r="-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A58CF9A-EFE3-49E4-B7D8-1E33B5A7BA1F}"/>
                  </a:ext>
                </a:extLst>
              </p:cNvPr>
              <p:cNvSpPr/>
              <p:nvPr/>
            </p:nvSpPr>
            <p:spPr>
              <a:xfrm>
                <a:off x="2193256" y="2791253"/>
                <a:ext cx="529433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𝑷</m:t>
                      </m:r>
                      <m:d>
                        <m:dPr>
                          <m:ctrlPr>
                            <a:rPr lang="en-US" b="1" i="1">
                              <a:latin typeface="Cambria Math" panose="02040503050406030204" pitchFamily="18" charset="0"/>
                            </a:rPr>
                          </m:ctrlPr>
                        </m:dPr>
                        <m:e>
                          <m:r>
                            <a:rPr lang="en-US" b="1" i="1">
                              <a:latin typeface="Cambria Math" panose="02040503050406030204" pitchFamily="18" charset="0"/>
                            </a:rPr>
                            <m:t>𝑨</m:t>
                          </m:r>
                          <m:r>
                            <a:rPr lang="en-US" b="1" i="1">
                              <a:latin typeface="Cambria Math" panose="02040503050406030204" pitchFamily="18" charset="0"/>
                            </a:rPr>
                            <m:t> </m:t>
                          </m:r>
                          <m:r>
                            <a:rPr lang="en-US" b="1" i="1" smtClean="0">
                              <a:latin typeface="Cambria Math" panose="02040503050406030204" pitchFamily="18" charset="0"/>
                            </a:rPr>
                            <m:t>𝒐𝒓</m:t>
                          </m:r>
                          <m:r>
                            <a:rPr lang="en-US" b="1" i="1">
                              <a:latin typeface="Cambria Math" panose="02040503050406030204" pitchFamily="18" charset="0"/>
                            </a:rPr>
                            <m:t> </m:t>
                          </m:r>
                          <m:r>
                            <a:rPr lang="en-US" b="1" i="1">
                              <a:latin typeface="Cambria Math" panose="02040503050406030204" pitchFamily="18" charset="0"/>
                            </a:rPr>
                            <m:t>𝑩</m:t>
                          </m:r>
                        </m:e>
                      </m:d>
                      <m:r>
                        <a:rPr lang="en-US" b="1" i="1">
                          <a:latin typeface="Cambria Math" panose="02040503050406030204" pitchFamily="18" charset="0"/>
                        </a:rPr>
                        <m:t>=</m:t>
                      </m:r>
                      <m:r>
                        <a:rPr lang="en-US" b="1" i="1">
                          <a:latin typeface="Cambria Math" panose="02040503050406030204" pitchFamily="18" charset="0"/>
                        </a:rPr>
                        <m:t>𝑷</m:t>
                      </m:r>
                      <m:d>
                        <m:dPr>
                          <m:ctrlPr>
                            <a:rPr lang="en-US" b="1" i="1">
                              <a:latin typeface="Cambria Math" panose="02040503050406030204" pitchFamily="18" charset="0"/>
                            </a:rPr>
                          </m:ctrlPr>
                        </m:dPr>
                        <m:e>
                          <m:r>
                            <a:rPr lang="en-US" b="1" i="1">
                              <a:latin typeface="Cambria Math" panose="02040503050406030204" pitchFamily="18" charset="0"/>
                            </a:rPr>
                            <m:t>𝑨</m:t>
                          </m:r>
                        </m:e>
                      </m:d>
                      <m:r>
                        <a:rPr lang="en-US" b="1" i="1" smtClean="0">
                          <a:latin typeface="Cambria Math" panose="02040503050406030204" pitchFamily="18" charset="0"/>
                        </a:rPr>
                        <m:t>+</m:t>
                      </m:r>
                      <m:r>
                        <a:rPr lang="en-US" b="1" i="1" smtClean="0">
                          <a:latin typeface="Cambria Math" panose="02040503050406030204" pitchFamily="18" charset="0"/>
                        </a:rPr>
                        <m:t>𝑷</m:t>
                      </m:r>
                      <m:d>
                        <m:dPr>
                          <m:ctrlPr>
                            <a:rPr lang="en-US" b="1" i="1" smtClean="0">
                              <a:latin typeface="Cambria Math" panose="02040503050406030204" pitchFamily="18" charset="0"/>
                            </a:rPr>
                          </m:ctrlPr>
                        </m:dPr>
                        <m:e>
                          <m:r>
                            <a:rPr lang="en-US" b="1" i="1" smtClean="0">
                              <a:latin typeface="Cambria Math" panose="02040503050406030204" pitchFamily="18" charset="0"/>
                            </a:rPr>
                            <m:t>𝑩</m:t>
                          </m:r>
                        </m:e>
                      </m:d>
                      <m:r>
                        <a:rPr lang="en-US" b="1" i="1" smtClean="0">
                          <a:latin typeface="Cambria Math" panose="02040503050406030204" pitchFamily="18" charset="0"/>
                        </a:rPr>
                        <m:t>−</m:t>
                      </m:r>
                      <m:r>
                        <a:rPr lang="en-US" b="1" i="1" smtClean="0">
                          <a:latin typeface="Cambria Math" panose="02040503050406030204" pitchFamily="18" charset="0"/>
                        </a:rPr>
                        <m:t>𝑷</m:t>
                      </m:r>
                      <m:d>
                        <m:dPr>
                          <m:ctrlPr>
                            <a:rPr lang="en-US" b="1" i="1" smtClean="0">
                              <a:latin typeface="Cambria Math" panose="02040503050406030204" pitchFamily="18" charset="0"/>
                            </a:rPr>
                          </m:ctrlPr>
                        </m:dPr>
                        <m:e>
                          <m:r>
                            <a:rPr lang="en-US" b="1" i="1" smtClean="0">
                              <a:latin typeface="Cambria Math" panose="02040503050406030204" pitchFamily="18" charset="0"/>
                            </a:rPr>
                            <m:t>𝑨</m:t>
                          </m:r>
                        </m:e>
                      </m:d>
                      <m:r>
                        <a:rPr lang="en-US" b="1" i="1">
                          <a:latin typeface="Cambria Math" panose="02040503050406030204" pitchFamily="18" charset="0"/>
                        </a:rPr>
                        <m:t>∗</m:t>
                      </m:r>
                      <m:r>
                        <a:rPr lang="en-US" b="1" i="1">
                          <a:latin typeface="Cambria Math" panose="02040503050406030204" pitchFamily="18" charset="0"/>
                        </a:rPr>
                        <m:t>𝑷</m:t>
                      </m:r>
                      <m:r>
                        <a:rPr lang="en-US" b="1" i="1">
                          <a:latin typeface="Cambria Math" panose="02040503050406030204" pitchFamily="18" charset="0"/>
                        </a:rPr>
                        <m:t>(</m:t>
                      </m:r>
                      <m:r>
                        <a:rPr lang="en-US" b="1" i="1">
                          <a:latin typeface="Cambria Math" panose="02040503050406030204" pitchFamily="18" charset="0"/>
                        </a:rPr>
                        <m:t>𝑩</m:t>
                      </m:r>
                      <m:r>
                        <a:rPr lang="en-US" b="1" i="1">
                          <a:latin typeface="Cambria Math" panose="02040503050406030204" pitchFamily="18" charset="0"/>
                        </a:rPr>
                        <m:t> </m:t>
                      </m:r>
                      <m:r>
                        <a:rPr lang="en-US" b="1" i="1">
                          <a:latin typeface="Cambria Math" panose="02040503050406030204" pitchFamily="18" charset="0"/>
                        </a:rPr>
                        <m:t>𝒈𝒊𝒗𝒆𝒏</m:t>
                      </m:r>
                      <m:r>
                        <a:rPr lang="en-US" b="1" i="1">
                          <a:latin typeface="Cambria Math" panose="02040503050406030204" pitchFamily="18" charset="0"/>
                        </a:rPr>
                        <m:t> </m:t>
                      </m:r>
                      <m:r>
                        <a:rPr lang="en-US" b="1" i="1">
                          <a:latin typeface="Cambria Math" panose="02040503050406030204" pitchFamily="18" charset="0"/>
                        </a:rPr>
                        <m:t>𝑨</m:t>
                      </m:r>
                      <m:r>
                        <a:rPr lang="en-US" b="1" i="1">
                          <a:latin typeface="Cambria Math" panose="02040503050406030204" pitchFamily="18" charset="0"/>
                        </a:rPr>
                        <m:t>)</m:t>
                      </m:r>
                    </m:oMath>
                  </m:oMathPara>
                </a14:m>
                <a:endParaRPr lang="en-US" b="1" dirty="0"/>
              </a:p>
            </p:txBody>
          </p:sp>
        </mc:Choice>
        <mc:Fallback xmlns="">
          <p:sp>
            <p:nvSpPr>
              <p:cNvPr id="11" name="Rectangle 10">
                <a:extLst>
                  <a:ext uri="{FF2B5EF4-FFF2-40B4-BE49-F238E27FC236}">
                    <a16:creationId xmlns:a16="http://schemas.microsoft.com/office/drawing/2014/main" id="{CA58CF9A-EFE3-49E4-B7D8-1E33B5A7BA1F}"/>
                  </a:ext>
                </a:extLst>
              </p:cNvPr>
              <p:cNvSpPr>
                <a:spLocks noRot="1" noChangeAspect="1" noMove="1" noResize="1" noEditPoints="1" noAdjustHandles="1" noChangeArrowheads="1" noChangeShapeType="1" noTextEdit="1"/>
              </p:cNvSpPr>
              <p:nvPr/>
            </p:nvSpPr>
            <p:spPr>
              <a:xfrm>
                <a:off x="2193256" y="2791253"/>
                <a:ext cx="5294333" cy="369332"/>
              </a:xfrm>
              <a:prstGeom prst="rect">
                <a:avLst/>
              </a:prstGeom>
              <a:blipFill>
                <a:blip r:embed="rId6"/>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1263096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CFD4ED-611F-4FFA-95BA-2C9DD8A13251}"/>
              </a:ext>
            </a:extLst>
          </p:cNvPr>
          <p:cNvSpPr>
            <a:spLocks noGrp="1"/>
          </p:cNvSpPr>
          <p:nvPr>
            <p:ph sz="half" idx="2"/>
          </p:nvPr>
        </p:nvSpPr>
        <p:spPr>
          <a:xfrm>
            <a:off x="541613" y="1431014"/>
            <a:ext cx="8297588" cy="3978275"/>
          </a:xfrm>
        </p:spPr>
        <p:txBody>
          <a:bodyPr/>
          <a:lstStyle/>
          <a:p>
            <a:pPr marL="0" indent="0">
              <a:lnSpc>
                <a:spcPct val="200000"/>
              </a:lnSpc>
              <a:buNone/>
            </a:pPr>
            <a:r>
              <a:rPr lang="en-US" dirty="0"/>
              <a:t>There is a 30% chance of rain today, and a 40% chance your umbrella order will arrive on time. </a:t>
            </a:r>
          </a:p>
          <a:p>
            <a:pPr marL="0" indent="0">
              <a:lnSpc>
                <a:spcPct val="200000"/>
              </a:lnSpc>
              <a:buNone/>
            </a:pPr>
            <a:r>
              <a:rPr lang="en-US" dirty="0"/>
              <a:t>However, you found out if it rains there is only 20% chance your umbrella will arrive on time. </a:t>
            </a:r>
          </a:p>
          <a:p>
            <a:pPr marL="0" indent="0">
              <a:lnSpc>
                <a:spcPct val="200000"/>
              </a:lnSpc>
              <a:buNone/>
            </a:pPr>
            <a:r>
              <a:rPr lang="en-US" dirty="0"/>
              <a:t>What is the probability it will rain and your umbrella will arrive on time? </a:t>
            </a:r>
          </a:p>
        </p:txBody>
      </p:sp>
      <p:sp>
        <p:nvSpPr>
          <p:cNvPr id="3" name="Title 2">
            <a:extLst>
              <a:ext uri="{FF2B5EF4-FFF2-40B4-BE49-F238E27FC236}">
                <a16:creationId xmlns:a16="http://schemas.microsoft.com/office/drawing/2014/main" id="{6E3CB605-5288-44EF-8621-E5EC729DA890}"/>
              </a:ext>
            </a:extLst>
          </p:cNvPr>
          <p:cNvSpPr>
            <a:spLocks noGrp="1"/>
          </p:cNvSpPr>
          <p:nvPr>
            <p:ph type="title"/>
          </p:nvPr>
        </p:nvSpPr>
        <p:spPr/>
        <p:txBody>
          <a:bodyPr/>
          <a:lstStyle/>
          <a:p>
            <a:r>
              <a:rPr lang="en-US" dirty="0"/>
              <a:t>Exercise </a:t>
            </a:r>
          </a:p>
        </p:txBody>
      </p:sp>
      <p:pic>
        <p:nvPicPr>
          <p:cNvPr id="5" name="Picture 4" descr="A red umbrella walking down the street&#10;&#10;Description automatically generated">
            <a:extLst>
              <a:ext uri="{FF2B5EF4-FFF2-40B4-BE49-F238E27FC236}">
                <a16:creationId xmlns:a16="http://schemas.microsoft.com/office/drawing/2014/main" id="{C8C58DEE-F97F-4A15-A3D2-F54FA67956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09261" y="1431014"/>
            <a:ext cx="2341126" cy="3511689"/>
          </a:xfrm>
          <a:prstGeom prst="rect">
            <a:avLst/>
          </a:prstGeom>
        </p:spPr>
      </p:pic>
    </p:spTree>
    <p:extLst>
      <p:ext uri="{BB962C8B-B14F-4D97-AF65-F5344CB8AC3E}">
        <p14:creationId xmlns:p14="http://schemas.microsoft.com/office/powerpoint/2010/main" val="25734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ormAutofit/>
          </a:bodyPr>
          <a:lstStyle/>
          <a:p>
            <a:r>
              <a:rPr lang="en-US" sz="4800" dirty="0">
                <a:solidFill>
                  <a:schemeClr val="bg1"/>
                </a:solidFill>
              </a:rPr>
              <a:t>Section I</a:t>
            </a:r>
          </a:p>
        </p:txBody>
      </p:sp>
      <p:sp>
        <p:nvSpPr>
          <p:cNvPr id="3" name="Subtitle 2"/>
          <p:cNvSpPr>
            <a:spLocks noGrp="1"/>
          </p:cNvSpPr>
          <p:nvPr>
            <p:ph type="subTitle" idx="4294967295"/>
          </p:nvPr>
        </p:nvSpPr>
        <p:spPr>
          <a:xfrm>
            <a:off x="855620" y="2933108"/>
            <a:ext cx="9582736" cy="1137793"/>
          </a:xfrm>
        </p:spPr>
        <p:txBody>
          <a:bodyPr>
            <a:normAutofit/>
          </a:bodyPr>
          <a:lstStyle/>
          <a:p>
            <a:pPr marL="0" indent="0">
              <a:buNone/>
            </a:pPr>
            <a:r>
              <a:rPr lang="en-US" sz="2400" dirty="0">
                <a:solidFill>
                  <a:schemeClr val="bg1"/>
                </a:solidFill>
                <a:latin typeface="+mj-lt"/>
              </a:rPr>
              <a:t>Why Learn Probability? </a:t>
            </a:r>
          </a:p>
        </p:txBody>
      </p:sp>
    </p:spTree>
    <p:extLst>
      <p:ext uri="{BB962C8B-B14F-4D97-AF65-F5344CB8AC3E}">
        <p14:creationId xmlns:p14="http://schemas.microsoft.com/office/powerpoint/2010/main" val="18766826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CFD4ED-611F-4FFA-95BA-2C9DD8A13251}"/>
              </a:ext>
            </a:extLst>
          </p:cNvPr>
          <p:cNvSpPr>
            <a:spLocks noGrp="1"/>
          </p:cNvSpPr>
          <p:nvPr>
            <p:ph sz="half" idx="2"/>
          </p:nvPr>
        </p:nvSpPr>
        <p:spPr>
          <a:xfrm>
            <a:off x="541611" y="1431014"/>
            <a:ext cx="8371730" cy="3978275"/>
          </a:xfrm>
        </p:spPr>
        <p:txBody>
          <a:bodyPr/>
          <a:lstStyle/>
          <a:p>
            <a:pPr marL="0" indent="0">
              <a:lnSpc>
                <a:spcPct val="200000"/>
              </a:lnSpc>
              <a:buNone/>
            </a:pPr>
            <a:r>
              <a:rPr lang="en-US" dirty="0"/>
              <a:t>There is a 30% chance of rain today, and a 40% chance your umbrella order will arrive on time. </a:t>
            </a:r>
          </a:p>
          <a:p>
            <a:pPr marL="0" indent="0">
              <a:lnSpc>
                <a:spcPct val="200000"/>
              </a:lnSpc>
              <a:buNone/>
            </a:pPr>
            <a:r>
              <a:rPr lang="en-US" dirty="0"/>
              <a:t>However, you found out if it rains there is only 20% chance your umbrella will arrive on time. </a:t>
            </a:r>
          </a:p>
          <a:p>
            <a:pPr marL="0" indent="0">
              <a:lnSpc>
                <a:spcPct val="200000"/>
              </a:lnSpc>
              <a:buNone/>
            </a:pPr>
            <a:r>
              <a:rPr lang="en-US" dirty="0"/>
              <a:t>What is the probability it will rain and your umbrella will arrive on time? </a:t>
            </a:r>
          </a:p>
        </p:txBody>
      </p:sp>
      <p:sp>
        <p:nvSpPr>
          <p:cNvPr id="3" name="Title 2">
            <a:extLst>
              <a:ext uri="{FF2B5EF4-FFF2-40B4-BE49-F238E27FC236}">
                <a16:creationId xmlns:a16="http://schemas.microsoft.com/office/drawing/2014/main" id="{6E3CB605-5288-44EF-8621-E5EC729DA890}"/>
              </a:ext>
            </a:extLst>
          </p:cNvPr>
          <p:cNvSpPr>
            <a:spLocks noGrp="1"/>
          </p:cNvSpPr>
          <p:nvPr>
            <p:ph type="title"/>
          </p:nvPr>
        </p:nvSpPr>
        <p:spPr/>
        <p:txBody>
          <a:bodyPr/>
          <a:lstStyle/>
          <a:p>
            <a:r>
              <a:rPr lang="en-US"/>
              <a:t>Exercise </a:t>
            </a:r>
            <a:endParaRPr lang="en-US"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C8D7538-2C5C-423C-B511-F9C8AC1CD779}"/>
                  </a:ext>
                </a:extLst>
              </p:cNvPr>
              <p:cNvSpPr/>
              <p:nvPr/>
            </p:nvSpPr>
            <p:spPr>
              <a:xfrm>
                <a:off x="541611" y="5037870"/>
                <a:ext cx="6919783" cy="120032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r>
                            <a:rPr lang="en-US" b="0" i="1" smtClean="0">
                              <a:latin typeface="Cambria Math" panose="02040503050406030204" pitchFamily="18" charset="0"/>
                            </a:rPr>
                            <m:t> </m:t>
                          </m:r>
                          <m:r>
                            <a:rPr lang="en-US" b="0" i="1" smtClean="0">
                              <a:latin typeface="Cambria Math" panose="02040503050406030204" pitchFamily="18" charset="0"/>
                            </a:rPr>
                            <m:t>𝑔𝑖𝑣𝑒𝑛</m:t>
                          </m:r>
                          <m:r>
                            <a:rPr lang="en-US" b="0" i="1" smtClean="0">
                              <a:latin typeface="Cambria Math" panose="02040503050406030204" pitchFamily="18" charset="0"/>
                            </a:rPr>
                            <m:t> </m:t>
                          </m:r>
                          <m:r>
                            <a:rPr lang="en-US" b="0" i="1" smtClean="0">
                              <a:latin typeface="Cambria Math" panose="02040503050406030204" pitchFamily="18" charset="0"/>
                            </a:rPr>
                            <m:t>𝐴</m:t>
                          </m:r>
                        </m:e>
                      </m:d>
                    </m:oMath>
                  </m:oMathPara>
                </a14:m>
                <a:endParaRPr lang="en-US" dirty="0"/>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𝑟</m:t>
                          </m:r>
                          <m:r>
                            <a:rPr lang="en-US" i="1">
                              <a:latin typeface="Cambria Math" panose="02040503050406030204" pitchFamily="18" charset="0"/>
                            </a:rPr>
                            <m:t>𝑎𝑖𝑛</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i="1">
                              <a:latin typeface="Cambria Math" panose="02040503050406030204" pitchFamily="18" charset="0"/>
                            </a:rPr>
                            <m:t>𝑢𝑚𝑏𝑟𝑒𝑙𝑙𝑎</m:t>
                          </m:r>
                          <m:r>
                            <a:rPr lang="en-US" i="1">
                              <a:latin typeface="Cambria Math" panose="02040503050406030204" pitchFamily="18" charset="0"/>
                            </a:rPr>
                            <m:t> </m:t>
                          </m:r>
                          <m:r>
                            <a:rPr lang="en-US" i="1">
                              <a:latin typeface="Cambria Math" panose="02040503050406030204" pitchFamily="18" charset="0"/>
                            </a:rPr>
                            <m:t>𝑎𝑟𝑟𝑖𝑣𝑒𝑠</m:t>
                          </m:r>
                        </m:e>
                      </m:d>
                      <m:r>
                        <a:rPr lang="en-US" i="1">
                          <a:latin typeface="Cambria Math" panose="02040503050406030204" pitchFamily="18" charset="0"/>
                        </a:rPr>
                        <m:t>=.30 ∗.</m:t>
                      </m:r>
                      <m:r>
                        <a:rPr lang="en-US" b="0" i="1" smtClean="0">
                          <a:latin typeface="Cambria Math" panose="02040503050406030204" pitchFamily="18" charset="0"/>
                        </a:rPr>
                        <m:t>20</m:t>
                      </m:r>
                      <m:r>
                        <a:rPr lang="en-US" i="1">
                          <a:latin typeface="Cambria Math" panose="02040503050406030204" pitchFamily="18" charset="0"/>
                        </a:rPr>
                        <m:t>=  .</m:t>
                      </m:r>
                      <m:r>
                        <a:rPr lang="en-US" b="0" i="1" smtClean="0">
                          <a:latin typeface="Cambria Math" panose="02040503050406030204" pitchFamily="18" charset="0"/>
                        </a:rPr>
                        <m:t>06</m:t>
                      </m:r>
                    </m:oMath>
                  </m:oMathPara>
                </a14:m>
                <a:endParaRPr lang="en-US" b="0" dirty="0"/>
              </a:p>
              <a:p>
                <a:endParaRPr lang="en-US" dirty="0"/>
              </a:p>
              <a:p>
                <a:r>
                  <a:rPr lang="en-US" b="1" dirty="0">
                    <a:solidFill>
                      <a:srgbClr val="FF0000"/>
                    </a:solidFill>
                  </a:rPr>
                  <a:t>6% chance it will rain and your umbrella will arrive. </a:t>
                </a:r>
              </a:p>
            </p:txBody>
          </p:sp>
        </mc:Choice>
        <mc:Fallback xmlns="">
          <p:sp>
            <p:nvSpPr>
              <p:cNvPr id="4" name="Rectangle 3">
                <a:extLst>
                  <a:ext uri="{FF2B5EF4-FFF2-40B4-BE49-F238E27FC236}">
                    <a16:creationId xmlns:a16="http://schemas.microsoft.com/office/drawing/2014/main" id="{BC8D7538-2C5C-423C-B511-F9C8AC1CD779}"/>
                  </a:ext>
                </a:extLst>
              </p:cNvPr>
              <p:cNvSpPr>
                <a:spLocks noRot="1" noChangeAspect="1" noMove="1" noResize="1" noEditPoints="1" noAdjustHandles="1" noChangeArrowheads="1" noChangeShapeType="1" noTextEdit="1"/>
              </p:cNvSpPr>
              <p:nvPr/>
            </p:nvSpPr>
            <p:spPr>
              <a:xfrm>
                <a:off x="541611" y="5037870"/>
                <a:ext cx="6919783" cy="1200329"/>
              </a:xfrm>
              <a:prstGeom prst="rect">
                <a:avLst/>
              </a:prstGeom>
              <a:blipFill>
                <a:blip r:embed="rId2"/>
                <a:stretch>
                  <a:fillRect l="-793" b="-7614"/>
                </a:stretch>
              </a:blipFill>
            </p:spPr>
            <p:txBody>
              <a:bodyPr/>
              <a:lstStyle/>
              <a:p>
                <a:r>
                  <a:rPr lang="en-US">
                    <a:noFill/>
                  </a:rPr>
                  <a:t> </a:t>
                </a:r>
              </a:p>
            </p:txBody>
          </p:sp>
        </mc:Fallback>
      </mc:AlternateContent>
      <p:pic>
        <p:nvPicPr>
          <p:cNvPr id="5" name="Picture 4" descr="A red umbrella walking down the street&#10;&#10;Description automatically generated">
            <a:extLst>
              <a:ext uri="{FF2B5EF4-FFF2-40B4-BE49-F238E27FC236}">
                <a16:creationId xmlns:a16="http://schemas.microsoft.com/office/drawing/2014/main" id="{D591011C-FF1F-4919-9B89-7AF012135A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09261" y="1431014"/>
            <a:ext cx="2341126" cy="3511689"/>
          </a:xfrm>
          <a:prstGeom prst="rect">
            <a:avLst/>
          </a:prstGeom>
        </p:spPr>
      </p:pic>
    </p:spTree>
    <p:extLst>
      <p:ext uri="{BB962C8B-B14F-4D97-AF65-F5344CB8AC3E}">
        <p14:creationId xmlns:p14="http://schemas.microsoft.com/office/powerpoint/2010/main" val="33874173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566CA5C2-DB72-4615-8A8F-88850B92ED1B}"/>
                  </a:ext>
                </a:extLst>
              </p:cNvPr>
              <p:cNvSpPr>
                <a:spLocks noGrp="1"/>
              </p:cNvSpPr>
              <p:nvPr>
                <p:ph sz="half" idx="2"/>
              </p:nvPr>
            </p:nvSpPr>
            <p:spPr>
              <a:xfrm>
                <a:off x="541612" y="1431014"/>
                <a:ext cx="7127815" cy="3978275"/>
              </a:xfrm>
            </p:spPr>
            <p:txBody>
              <a:bodyPr/>
              <a:lstStyle/>
              <a:p>
                <a:pPr marL="0" indent="0">
                  <a:buNone/>
                </a:pPr>
                <a:r>
                  <a:rPr lang="en-US" dirty="0"/>
                  <a:t>It is worth bringing up Bayes Theorem it allows us to flip a conditional probability, turning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𝐴</m:t>
                    </m:r>
                    <m:r>
                      <a:rPr lang="en-US" i="1" dirty="0" smtClean="0">
                        <a:latin typeface="Cambria Math" panose="02040503050406030204" pitchFamily="18" charset="0"/>
                      </a:rPr>
                      <m:t> </m:t>
                    </m:r>
                    <m:r>
                      <a:rPr lang="en-US" i="1" dirty="0" smtClean="0">
                        <a:latin typeface="Cambria Math" panose="02040503050406030204" pitchFamily="18" charset="0"/>
                      </a:rPr>
                      <m:t>𝑔𝑖𝑣𝑒𝑛</m:t>
                    </m:r>
                    <m:r>
                      <a:rPr lang="en-US" i="1" dirty="0" smtClean="0">
                        <a:latin typeface="Cambria Math" panose="02040503050406030204" pitchFamily="18" charset="0"/>
                      </a:rPr>
                      <m:t> </m:t>
                    </m:r>
                    <m:r>
                      <a:rPr lang="en-US" i="1" dirty="0" smtClean="0">
                        <a:latin typeface="Cambria Math" panose="02040503050406030204" pitchFamily="18" charset="0"/>
                      </a:rPr>
                      <m:t>𝐵</m:t>
                    </m:r>
                    <m:r>
                      <a:rPr lang="en-US" i="1" dirty="0" smtClean="0">
                        <a:latin typeface="Cambria Math" panose="02040503050406030204" pitchFamily="18" charset="0"/>
                      </a:rPr>
                      <m:t>)</m:t>
                    </m:r>
                  </m:oMath>
                </a14:m>
                <a:r>
                  <a:rPr lang="en-US" dirty="0"/>
                  <a:t> into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𝐵</m:t>
                    </m:r>
                    <m:r>
                      <a:rPr lang="en-US" i="1" dirty="0" smtClean="0">
                        <a:latin typeface="Cambria Math" panose="02040503050406030204" pitchFamily="18" charset="0"/>
                      </a:rPr>
                      <m:t> </m:t>
                    </m:r>
                    <m:r>
                      <a:rPr lang="en-US" i="1" dirty="0" smtClean="0">
                        <a:latin typeface="Cambria Math" panose="02040503050406030204" pitchFamily="18" charset="0"/>
                      </a:rPr>
                      <m:t>𝑔𝑖𝑣𝑒𝑛</m:t>
                    </m:r>
                    <m:r>
                      <a:rPr lang="en-US" i="1" dirty="0" smtClean="0">
                        <a:latin typeface="Cambria Math" panose="02040503050406030204" pitchFamily="18" charset="0"/>
                      </a:rPr>
                      <m:t> </m:t>
                    </m:r>
                    <m:r>
                      <a:rPr lang="en-US" i="1" dirty="0" smtClean="0">
                        <a:latin typeface="Cambria Math" panose="02040503050406030204" pitchFamily="18" charset="0"/>
                      </a:rPr>
                      <m:t>𝐴</m:t>
                    </m:r>
                    <m:r>
                      <a:rPr lang="en-US" i="1" dirty="0" smtClean="0">
                        <a:latin typeface="Cambria Math" panose="02040503050406030204" pitchFamily="18" charset="0"/>
                      </a:rPr>
                      <m:t>)</m:t>
                    </m:r>
                  </m:oMath>
                </a14:m>
                <a:r>
                  <a:rPr lang="en-US" dirty="0"/>
                  <a:t>. </a:t>
                </a:r>
              </a:p>
              <a:p>
                <a:pPr marL="0" indent="0">
                  <a:buNone/>
                </a:pPr>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𝑔𝑖𝑣𝑒𝑛</m:t>
                          </m:r>
                          <m:r>
                            <a:rPr lang="en-US" i="1">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 </m:t>
                              </m:r>
                              <m:r>
                                <a:rPr lang="en-US" i="1">
                                  <a:latin typeface="Cambria Math" panose="02040503050406030204" pitchFamily="18" charset="0"/>
                                </a:rPr>
                                <m:t>𝑔𝑖𝑣𝑒𝑛</m:t>
                              </m:r>
                              <m:r>
                                <a:rPr lang="en-US" i="1">
                                  <a:latin typeface="Cambria Math" panose="02040503050406030204" pitchFamily="18" charset="0"/>
                                </a:rPr>
                                <m:t> </m:t>
                              </m:r>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num>
                        <m:den>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den>
                      </m:f>
                    </m:oMath>
                  </m:oMathPara>
                </a14:m>
                <a:endParaRPr lang="en-US" dirty="0"/>
              </a:p>
              <a:p>
                <a:pPr marL="0" indent="0">
                  <a:buNone/>
                </a:pPr>
                <a:endParaRPr lang="en-US" dirty="0"/>
              </a:p>
            </p:txBody>
          </p:sp>
        </mc:Choice>
        <mc:Fallback xmlns="">
          <p:sp>
            <p:nvSpPr>
              <p:cNvPr id="2" name="Content Placeholder 1">
                <a:extLst>
                  <a:ext uri="{FF2B5EF4-FFF2-40B4-BE49-F238E27FC236}">
                    <a16:creationId xmlns:a16="http://schemas.microsoft.com/office/drawing/2014/main" id="{566CA5C2-DB72-4615-8A8F-88850B92ED1B}"/>
                  </a:ext>
                </a:extLst>
              </p:cNvPr>
              <p:cNvSpPr>
                <a:spLocks noGrp="1" noRot="1" noChangeAspect="1" noMove="1" noResize="1" noEditPoints="1" noAdjustHandles="1" noChangeArrowheads="1" noChangeShapeType="1" noTextEdit="1"/>
              </p:cNvSpPr>
              <p:nvPr>
                <p:ph sz="half" idx="2"/>
              </p:nvPr>
            </p:nvSpPr>
            <p:spPr>
              <a:xfrm>
                <a:off x="541612" y="1431014"/>
                <a:ext cx="7127815" cy="3978275"/>
              </a:xfrm>
              <a:blipFill>
                <a:blip r:embed="rId2"/>
                <a:stretch>
                  <a:fillRect l="-712" t="-1911"/>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A671A62-AA41-4B44-A72A-3BF1BB32F4AC}"/>
              </a:ext>
            </a:extLst>
          </p:cNvPr>
          <p:cNvSpPr>
            <a:spLocks noGrp="1"/>
          </p:cNvSpPr>
          <p:nvPr>
            <p:ph type="title"/>
          </p:nvPr>
        </p:nvSpPr>
        <p:spPr/>
        <p:txBody>
          <a:bodyPr/>
          <a:lstStyle/>
          <a:p>
            <a:r>
              <a:rPr lang="en-US" dirty="0"/>
              <a:t>Bayes Theorem</a:t>
            </a:r>
          </a:p>
        </p:txBody>
      </p:sp>
      <p:pic>
        <p:nvPicPr>
          <p:cNvPr id="5" name="Picture 4" descr="A sign above a store&#10;&#10;Description automatically generated">
            <a:extLst>
              <a:ext uri="{FF2B5EF4-FFF2-40B4-BE49-F238E27FC236}">
                <a16:creationId xmlns:a16="http://schemas.microsoft.com/office/drawing/2014/main" id="{D0BCB085-6729-4E8D-A9E5-E9C7D8F4DD6B}"/>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103629" y="1298220"/>
            <a:ext cx="3546759" cy="2272881"/>
          </a:xfrm>
          <a:prstGeom prst="rect">
            <a:avLst/>
          </a:prstGeom>
        </p:spPr>
      </p:pic>
    </p:spTree>
    <p:extLst>
      <p:ext uri="{BB962C8B-B14F-4D97-AF65-F5344CB8AC3E}">
        <p14:creationId xmlns:p14="http://schemas.microsoft.com/office/powerpoint/2010/main" val="34164604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6CA5C2-DB72-4615-8A8F-88850B92ED1B}"/>
              </a:ext>
            </a:extLst>
          </p:cNvPr>
          <p:cNvSpPr>
            <a:spLocks noGrp="1"/>
          </p:cNvSpPr>
          <p:nvPr>
            <p:ph sz="half" idx="2"/>
          </p:nvPr>
        </p:nvSpPr>
        <p:spPr>
          <a:xfrm>
            <a:off x="541612" y="1431014"/>
            <a:ext cx="7127815" cy="3978275"/>
          </a:xfrm>
        </p:spPr>
        <p:txBody>
          <a:bodyPr/>
          <a:lstStyle/>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BA671A62-AA41-4B44-A72A-3BF1BB32F4AC}"/>
              </a:ext>
            </a:extLst>
          </p:cNvPr>
          <p:cNvSpPr>
            <a:spLocks noGrp="1"/>
          </p:cNvSpPr>
          <p:nvPr>
            <p:ph type="title"/>
          </p:nvPr>
        </p:nvSpPr>
        <p:spPr/>
        <p:txBody>
          <a:bodyPr/>
          <a:lstStyle/>
          <a:p>
            <a:r>
              <a:rPr lang="en-US" dirty="0"/>
              <a:t>Bayes Theorem</a:t>
            </a:r>
          </a:p>
        </p:txBody>
      </p:sp>
      <p:pic>
        <p:nvPicPr>
          <p:cNvPr id="5" name="Picture 4" descr="A sign above a store&#10;&#10;Description automatically generated">
            <a:extLst>
              <a:ext uri="{FF2B5EF4-FFF2-40B4-BE49-F238E27FC236}">
                <a16:creationId xmlns:a16="http://schemas.microsoft.com/office/drawing/2014/main" id="{D0BCB085-6729-4E8D-A9E5-E9C7D8F4DD6B}"/>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103629" y="1298220"/>
            <a:ext cx="3546759" cy="2272881"/>
          </a:xfrm>
          <a:prstGeom prst="rect">
            <a:avLst/>
          </a:prstGeom>
        </p:spPr>
      </p:pic>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905C4FA6-CDFE-4A2F-BD23-D4A167E45536}"/>
                  </a:ext>
                </a:extLst>
              </p:cNvPr>
              <p:cNvSpPr txBox="1">
                <a:spLocks/>
              </p:cNvSpPr>
              <p:nvPr/>
            </p:nvSpPr>
            <p:spPr>
              <a:xfrm>
                <a:off x="694012" y="1583414"/>
                <a:ext cx="7127815" cy="3978275"/>
              </a:xfrm>
              <a:prstGeom prst="rect">
                <a:avLst/>
              </a:prstGeom>
            </p:spPr>
            <p:txBody>
              <a:bodyPr vert="horz" lIns="91440" tIns="45720" rIns="91440" bIns="45720" rtlCol="0">
                <a:normAutofit/>
              </a:bodyPr>
              <a:lstStyle>
                <a:lvl1pPr marL="228589" indent="-228589" algn="l" defTabSz="914354" rtl="0" eaLnBrk="1" latinLnBrk="0" hangingPunct="1">
                  <a:lnSpc>
                    <a:spcPts val="1800"/>
                  </a:lnSpc>
                  <a:spcBef>
                    <a:spcPts val="1000"/>
                  </a:spcBef>
                  <a:spcAft>
                    <a:spcPts val="10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1pPr>
                <a:lvl2pPr marL="685766"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2942"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120"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298"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474"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Let’s look at the color blindness problem again. We have these data points: </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What is the probability of a </a:t>
                </a:r>
                <a:r>
                  <a:rPr lang="en-US" i="1" dirty="0"/>
                  <a:t>person being male given they are color blind</a:t>
                </a:r>
                <a:r>
                  <a:rPr lang="en-US" dirty="0"/>
                  <a:t>?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𝑔𝑖𝑣𝑒𝑛</m:t>
                          </m:r>
                          <m:r>
                            <a:rPr lang="en-US" i="1">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 </m:t>
                              </m:r>
                              <m:r>
                                <a:rPr lang="en-US" i="1">
                                  <a:latin typeface="Cambria Math" panose="02040503050406030204" pitchFamily="18" charset="0"/>
                                </a:rPr>
                                <m:t>𝑔𝑖𝑣𝑒𝑛</m:t>
                              </m:r>
                              <m:r>
                                <a:rPr lang="en-US" i="1">
                                  <a:latin typeface="Cambria Math" panose="02040503050406030204" pitchFamily="18" charset="0"/>
                                </a:rPr>
                                <m:t> </m:t>
                              </m:r>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num>
                        <m:den>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den>
                      </m:f>
                    </m:oMath>
                  </m:oMathPara>
                </a14:m>
                <a:endParaRPr lang="en-US" dirty="0"/>
              </a:p>
              <a:p>
                <a:pPr marL="0" indent="0">
                  <a:buFont typeface="Arial" panose="020B0604020202020204" pitchFamily="34" charset="0"/>
                  <a:buNone/>
                </a:pPr>
                <a:endParaRPr lang="ar-AE" dirty="0"/>
              </a:p>
              <a:p>
                <a:pPr marL="0" indent="0">
                  <a:buFont typeface="Arial" panose="020B0604020202020204" pitchFamily="34" charset="0"/>
                  <a:buNone/>
                </a:pPr>
                <a:endParaRPr lang="ar-AE" dirty="0"/>
              </a:p>
            </p:txBody>
          </p:sp>
        </mc:Choice>
        <mc:Fallback xmlns="">
          <p:sp>
            <p:nvSpPr>
              <p:cNvPr id="7" name="Content Placeholder 1">
                <a:extLst>
                  <a:ext uri="{FF2B5EF4-FFF2-40B4-BE49-F238E27FC236}">
                    <a16:creationId xmlns:a16="http://schemas.microsoft.com/office/drawing/2014/main" id="{905C4FA6-CDFE-4A2F-BD23-D4A167E45536}"/>
                  </a:ext>
                </a:extLst>
              </p:cNvPr>
              <p:cNvSpPr txBox="1">
                <a:spLocks noRot="1" noChangeAspect="1" noMove="1" noResize="1" noEditPoints="1" noAdjustHandles="1" noChangeArrowheads="1" noChangeShapeType="1" noTextEdit="1"/>
              </p:cNvSpPr>
              <p:nvPr/>
            </p:nvSpPr>
            <p:spPr>
              <a:xfrm>
                <a:off x="694012" y="1583414"/>
                <a:ext cx="7127815" cy="3978275"/>
              </a:xfrm>
              <a:prstGeom prst="rect">
                <a:avLst/>
              </a:prstGeom>
              <a:blipFill>
                <a:blip r:embed="rId4"/>
                <a:stretch>
                  <a:fillRect l="-770" t="-19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B68FA2B-BC4B-4167-8258-ACD6EEF3050D}"/>
                  </a:ext>
                </a:extLst>
              </p:cNvPr>
              <p:cNvSpPr/>
              <p:nvPr/>
            </p:nvSpPr>
            <p:spPr>
              <a:xfrm>
                <a:off x="946198" y="2217294"/>
                <a:ext cx="6096000" cy="923330"/>
              </a:xfrm>
              <a:prstGeom prst="rect">
                <a:avLst/>
              </a:prstGeom>
            </p:spPr>
            <p:txBody>
              <a:bodyPr>
                <a:spAutoFit/>
              </a:bodyPr>
              <a:lstStyle/>
              <a:p>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𝑐𝑜𝑙𝑜𝑟</m:t>
                      </m:r>
                      <m:r>
                        <a:rPr lang="en-US" i="1" dirty="0" smtClean="0">
                          <a:latin typeface="Cambria Math" panose="02040503050406030204" pitchFamily="18" charset="0"/>
                        </a:rPr>
                        <m:t> </m:t>
                      </m:r>
                      <m:r>
                        <a:rPr lang="en-US" i="1" dirty="0" smtClean="0">
                          <a:latin typeface="Cambria Math" panose="02040503050406030204" pitchFamily="18" charset="0"/>
                        </a:rPr>
                        <m:t>𝑏𝑙𝑖𝑛𝑑</m:t>
                      </m:r>
                      <m:r>
                        <a:rPr lang="en-US" i="1" dirty="0" smtClean="0">
                          <a:latin typeface="Cambria Math" panose="02040503050406030204" pitchFamily="18" charset="0"/>
                        </a:rPr>
                        <m:t>) = .0425</m:t>
                      </m:r>
                    </m:oMath>
                  </m:oMathPara>
                </a14:m>
                <a:endParaRPr lang="en-US" dirty="0"/>
              </a:p>
              <a:p>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𝑚𝑎𝑙𝑒</m:t>
                      </m:r>
                      <m:r>
                        <a:rPr lang="en-US" i="1" dirty="0" smtClean="0">
                          <a:latin typeface="Cambria Math" panose="02040503050406030204" pitchFamily="18" charset="0"/>
                        </a:rPr>
                        <m:t>) = .50</m:t>
                      </m:r>
                    </m:oMath>
                  </m:oMathPara>
                </a14:m>
                <a:endParaRPr lang="en-US" dirty="0"/>
              </a:p>
              <a:p>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𝑐𝑜𝑙𝑜𝑟</m:t>
                      </m:r>
                      <m:r>
                        <a:rPr lang="en-US" i="1" dirty="0" smtClean="0">
                          <a:latin typeface="Cambria Math" panose="02040503050406030204" pitchFamily="18" charset="0"/>
                        </a:rPr>
                        <m:t> </m:t>
                      </m:r>
                      <m:r>
                        <a:rPr lang="en-US" i="1" dirty="0" smtClean="0">
                          <a:latin typeface="Cambria Math" panose="02040503050406030204" pitchFamily="18" charset="0"/>
                        </a:rPr>
                        <m:t>𝑏𝑙𝑖𝑛𝑑</m:t>
                      </m:r>
                      <m:r>
                        <a:rPr lang="en-US" i="1" dirty="0" smtClean="0">
                          <a:latin typeface="Cambria Math" panose="02040503050406030204" pitchFamily="18" charset="0"/>
                        </a:rPr>
                        <m:t> </m:t>
                      </m:r>
                      <m:r>
                        <a:rPr lang="en-US" i="1" dirty="0" smtClean="0">
                          <a:latin typeface="Cambria Math" panose="02040503050406030204" pitchFamily="18" charset="0"/>
                        </a:rPr>
                        <m:t>𝑔𝑖𝑣𝑒𝑛</m:t>
                      </m:r>
                      <m:r>
                        <a:rPr lang="en-US" i="1" dirty="0" smtClean="0">
                          <a:latin typeface="Cambria Math" panose="02040503050406030204" pitchFamily="18" charset="0"/>
                        </a:rPr>
                        <m:t> </m:t>
                      </m:r>
                      <m:r>
                        <a:rPr lang="en-US" i="1" dirty="0">
                          <a:latin typeface="Cambria Math" panose="02040503050406030204" pitchFamily="18" charset="0"/>
                        </a:rPr>
                        <m:t>𝑚𝑎𝑙𝑒</m:t>
                      </m:r>
                      <m:r>
                        <a:rPr lang="en-US" i="1" dirty="0">
                          <a:latin typeface="Cambria Math" panose="02040503050406030204" pitchFamily="18" charset="0"/>
                        </a:rPr>
                        <m:t>) = .08</m:t>
                      </m:r>
                    </m:oMath>
                  </m:oMathPara>
                </a14:m>
                <a:endParaRPr lang="en-US" dirty="0"/>
              </a:p>
            </p:txBody>
          </p:sp>
        </mc:Choice>
        <mc:Fallback xmlns="">
          <p:sp>
            <p:nvSpPr>
              <p:cNvPr id="8" name="Rectangle 7">
                <a:extLst>
                  <a:ext uri="{FF2B5EF4-FFF2-40B4-BE49-F238E27FC236}">
                    <a16:creationId xmlns:a16="http://schemas.microsoft.com/office/drawing/2014/main" id="{FB68FA2B-BC4B-4167-8258-ACD6EEF3050D}"/>
                  </a:ext>
                </a:extLst>
              </p:cNvPr>
              <p:cNvSpPr>
                <a:spLocks noRot="1" noChangeAspect="1" noMove="1" noResize="1" noEditPoints="1" noAdjustHandles="1" noChangeArrowheads="1" noChangeShapeType="1" noTextEdit="1"/>
              </p:cNvSpPr>
              <p:nvPr/>
            </p:nvSpPr>
            <p:spPr>
              <a:xfrm>
                <a:off x="946198" y="2217294"/>
                <a:ext cx="6096000" cy="923330"/>
              </a:xfrm>
              <a:prstGeom prst="rect">
                <a:avLst/>
              </a:prstGeom>
              <a:blipFill>
                <a:blip r:embed="rId5"/>
                <a:stretch>
                  <a:fillRect b="-59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1763A5E2-9028-45DB-A0BB-ADECBD92E69C}"/>
                  </a:ext>
                </a:extLst>
              </p:cNvPr>
              <p:cNvSpPr/>
              <p:nvPr/>
            </p:nvSpPr>
            <p:spPr>
              <a:xfrm>
                <a:off x="2323069" y="5043643"/>
                <a:ext cx="6277232" cy="766685"/>
              </a:xfrm>
              <a:prstGeom prst="rect">
                <a:avLst/>
              </a:prstGeom>
            </p:spPr>
            <p:txBody>
              <a:bodyPr wrap="square">
                <a:spAutoFit/>
              </a:bodyPr>
              <a:lstStyle/>
              <a:p>
                <a:endParaRPr lang="en-US" dirty="0"/>
              </a:p>
              <a:p>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𝑚𝑎𝑙𝑒</m:t>
                        </m:r>
                        <m:r>
                          <a:rPr lang="en-US" i="1">
                            <a:latin typeface="Cambria Math" panose="02040503050406030204" pitchFamily="18" charset="0"/>
                          </a:rPr>
                          <m:t> </m:t>
                        </m:r>
                        <m:r>
                          <a:rPr lang="en-US" i="1">
                            <a:latin typeface="Cambria Math" panose="02040503050406030204" pitchFamily="18" charset="0"/>
                          </a:rPr>
                          <m:t>𝑔𝑖𝑣𝑒𝑛</m:t>
                        </m:r>
                        <m:r>
                          <a:rPr lang="en-US" b="0" i="1" smtClean="0">
                            <a:latin typeface="Cambria Math" panose="02040503050406030204" pitchFamily="18" charset="0"/>
                          </a:rPr>
                          <m:t> </m:t>
                        </m:r>
                        <m:r>
                          <a:rPr lang="en-US" b="0" i="1" smtClean="0">
                            <a:latin typeface="Cambria Math" panose="02040503050406030204" pitchFamily="18" charset="0"/>
                          </a:rPr>
                          <m:t>𝑐𝑜𝑙𝑜𝑟</m:t>
                        </m:r>
                        <m:r>
                          <a:rPr lang="en-US" b="0" i="1" smtClean="0">
                            <a:latin typeface="Cambria Math" panose="02040503050406030204" pitchFamily="18" charset="0"/>
                          </a:rPr>
                          <m:t> </m:t>
                        </m:r>
                        <m:r>
                          <a:rPr lang="en-US" b="0" i="1" smtClean="0">
                            <a:latin typeface="Cambria Math" panose="02040503050406030204" pitchFamily="18" charset="0"/>
                          </a:rPr>
                          <m:t>𝑏𝑙𝑖𝑛𝑑</m:t>
                        </m:r>
                      </m:e>
                    </m:d>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.08</m:t>
                        </m:r>
                        <m:r>
                          <a:rPr lang="en-US" i="1">
                            <a:latin typeface="Cambria Math" panose="02040503050406030204" pitchFamily="18" charset="0"/>
                          </a:rPr>
                          <m:t>∗</m:t>
                        </m:r>
                        <m:r>
                          <a:rPr lang="en-US" b="0" i="1" smtClean="0">
                            <a:latin typeface="Cambria Math" panose="02040503050406030204" pitchFamily="18" charset="0"/>
                          </a:rPr>
                          <m:t>.5</m:t>
                        </m:r>
                      </m:num>
                      <m:den>
                        <m:r>
                          <a:rPr lang="en-US" b="0" i="1" smtClean="0">
                            <a:latin typeface="Cambria Math" panose="02040503050406030204" pitchFamily="18" charset="0"/>
                          </a:rPr>
                          <m:t>.0425</m:t>
                        </m:r>
                      </m:den>
                    </m:f>
                  </m:oMath>
                </a14:m>
                <a:r>
                  <a:rPr lang="en-US" dirty="0"/>
                  <a:t> = .9411</a:t>
                </a:r>
              </a:p>
            </p:txBody>
          </p:sp>
        </mc:Choice>
        <mc:Fallback xmlns="">
          <p:sp>
            <p:nvSpPr>
              <p:cNvPr id="4" name="Rectangle 3">
                <a:extLst>
                  <a:ext uri="{FF2B5EF4-FFF2-40B4-BE49-F238E27FC236}">
                    <a16:creationId xmlns:a16="http://schemas.microsoft.com/office/drawing/2014/main" id="{1763A5E2-9028-45DB-A0BB-ADECBD92E69C}"/>
                  </a:ext>
                </a:extLst>
              </p:cNvPr>
              <p:cNvSpPr>
                <a:spLocks noRot="1" noChangeAspect="1" noMove="1" noResize="1" noEditPoints="1" noAdjustHandles="1" noChangeArrowheads="1" noChangeShapeType="1" noTextEdit="1"/>
              </p:cNvSpPr>
              <p:nvPr/>
            </p:nvSpPr>
            <p:spPr>
              <a:xfrm>
                <a:off x="2323069" y="5043643"/>
                <a:ext cx="6277232" cy="766685"/>
              </a:xfrm>
              <a:prstGeom prst="rect">
                <a:avLst/>
              </a:prstGeom>
              <a:blipFill>
                <a:blip r:embed="rId6"/>
                <a:stretch>
                  <a:fillRect b="-3175"/>
                </a:stretch>
              </a:blipFill>
            </p:spPr>
            <p:txBody>
              <a:bodyPr/>
              <a:lstStyle/>
              <a:p>
                <a:r>
                  <a:rPr lang="en-US">
                    <a:noFill/>
                  </a:rPr>
                  <a:t> </a:t>
                </a:r>
              </a:p>
            </p:txBody>
          </p:sp>
        </mc:Fallback>
      </mc:AlternateContent>
    </p:spTree>
    <p:extLst>
      <p:ext uri="{BB962C8B-B14F-4D97-AF65-F5344CB8AC3E}">
        <p14:creationId xmlns:p14="http://schemas.microsoft.com/office/powerpoint/2010/main" val="6628090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6CA5C2-DB72-4615-8A8F-88850B92ED1B}"/>
              </a:ext>
            </a:extLst>
          </p:cNvPr>
          <p:cNvSpPr>
            <a:spLocks noGrp="1"/>
          </p:cNvSpPr>
          <p:nvPr>
            <p:ph sz="half" idx="2"/>
          </p:nvPr>
        </p:nvSpPr>
        <p:spPr>
          <a:xfrm>
            <a:off x="541612" y="1431014"/>
            <a:ext cx="7127815" cy="3978275"/>
          </a:xfrm>
        </p:spPr>
        <p:txBody>
          <a:bodyPr/>
          <a:lstStyle/>
          <a:p>
            <a:pPr marL="0" indent="0">
              <a:buNone/>
            </a:pPr>
            <a:endParaRPr lang="en-US" dirty="0"/>
          </a:p>
          <a:p>
            <a:pPr marL="0" indent="0">
              <a:buNone/>
            </a:pPr>
            <a:endParaRPr lang="en-US" b="1" dirty="0"/>
          </a:p>
          <a:p>
            <a:pPr marL="0" indent="0">
              <a:buNone/>
            </a:pPr>
            <a:endParaRPr lang="en-US" dirty="0"/>
          </a:p>
        </p:txBody>
      </p:sp>
      <p:sp>
        <p:nvSpPr>
          <p:cNvPr id="3" name="Title 2">
            <a:extLst>
              <a:ext uri="{FF2B5EF4-FFF2-40B4-BE49-F238E27FC236}">
                <a16:creationId xmlns:a16="http://schemas.microsoft.com/office/drawing/2014/main" id="{BA671A62-AA41-4B44-A72A-3BF1BB32F4AC}"/>
              </a:ext>
            </a:extLst>
          </p:cNvPr>
          <p:cNvSpPr>
            <a:spLocks noGrp="1"/>
          </p:cNvSpPr>
          <p:nvPr>
            <p:ph type="title"/>
          </p:nvPr>
        </p:nvSpPr>
        <p:spPr/>
        <p:txBody>
          <a:bodyPr/>
          <a:lstStyle/>
          <a:p>
            <a:r>
              <a:rPr lang="en-US" dirty="0"/>
              <a:t>Bayes Theorem</a:t>
            </a:r>
          </a:p>
        </p:txBody>
      </p:sp>
      <p:pic>
        <p:nvPicPr>
          <p:cNvPr id="5" name="Picture 4" descr="A sign above a store&#10;&#10;Description automatically generated">
            <a:extLst>
              <a:ext uri="{FF2B5EF4-FFF2-40B4-BE49-F238E27FC236}">
                <a16:creationId xmlns:a16="http://schemas.microsoft.com/office/drawing/2014/main" id="{D0BCB085-6729-4E8D-A9E5-E9C7D8F4DD6B}"/>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103629" y="1298220"/>
            <a:ext cx="3546759" cy="2272881"/>
          </a:xfrm>
          <a:prstGeom prst="rect">
            <a:avLst/>
          </a:prstGeom>
        </p:spPr>
      </p:pic>
      <p:sp>
        <p:nvSpPr>
          <p:cNvPr id="7" name="Content Placeholder 1">
            <a:extLst>
              <a:ext uri="{FF2B5EF4-FFF2-40B4-BE49-F238E27FC236}">
                <a16:creationId xmlns:a16="http://schemas.microsoft.com/office/drawing/2014/main" id="{905C4FA6-CDFE-4A2F-BD23-D4A167E45536}"/>
              </a:ext>
            </a:extLst>
          </p:cNvPr>
          <p:cNvSpPr txBox="1">
            <a:spLocks/>
          </p:cNvSpPr>
          <p:nvPr/>
        </p:nvSpPr>
        <p:spPr>
          <a:xfrm>
            <a:off x="694012" y="1583414"/>
            <a:ext cx="7127815" cy="3978275"/>
          </a:xfrm>
          <a:prstGeom prst="rect">
            <a:avLst/>
          </a:prstGeom>
        </p:spPr>
        <p:txBody>
          <a:bodyPr vert="horz" lIns="91440" tIns="45720" rIns="91440" bIns="45720" rtlCol="0">
            <a:normAutofit/>
          </a:bodyPr>
          <a:lstStyle>
            <a:lvl1pPr marL="228589" indent="-228589" algn="l" defTabSz="914354" rtl="0" eaLnBrk="1" latinLnBrk="0" hangingPunct="1">
              <a:lnSpc>
                <a:spcPts val="1800"/>
              </a:lnSpc>
              <a:spcBef>
                <a:spcPts val="1000"/>
              </a:spcBef>
              <a:spcAft>
                <a:spcPts val="10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1pPr>
            <a:lvl2pPr marL="685766"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2942"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120"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298"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474"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The probability of a person </a:t>
            </a:r>
            <a:r>
              <a:rPr lang="en-US" i="1" dirty="0"/>
              <a:t>being male given they are color blind</a:t>
            </a:r>
            <a:r>
              <a:rPr lang="en-US" dirty="0"/>
              <a:t> is 94.11%, which is much different than the probability of </a:t>
            </a:r>
            <a:r>
              <a:rPr lang="en-US" i="1" dirty="0"/>
              <a:t>being color blind given they are a male</a:t>
            </a:r>
            <a:r>
              <a:rPr lang="en-US" dirty="0"/>
              <a:t>, which is 8%. </a:t>
            </a:r>
          </a:p>
          <a:p>
            <a:pPr marL="0" indent="0">
              <a:buFont typeface="Arial" panose="020B0604020202020204" pitchFamily="34" charset="0"/>
              <a:buNone/>
            </a:pPr>
            <a:r>
              <a:rPr lang="en-US" dirty="0"/>
              <a:t>Bayes Theorem is the core of conditional probability, as it allows us to flip inferences based on conditions. </a:t>
            </a:r>
          </a:p>
        </p:txBody>
      </p:sp>
    </p:spTree>
    <p:extLst>
      <p:ext uri="{BB962C8B-B14F-4D97-AF65-F5344CB8AC3E}">
        <p14:creationId xmlns:p14="http://schemas.microsoft.com/office/powerpoint/2010/main" val="39841405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ormAutofit/>
          </a:bodyPr>
          <a:lstStyle/>
          <a:p>
            <a:r>
              <a:rPr lang="en-US" sz="4800" dirty="0">
                <a:solidFill>
                  <a:schemeClr val="bg1"/>
                </a:solidFill>
              </a:rPr>
              <a:t>Section IV</a:t>
            </a:r>
          </a:p>
        </p:txBody>
      </p:sp>
      <p:sp>
        <p:nvSpPr>
          <p:cNvPr id="3" name="Subtitle 2"/>
          <p:cNvSpPr>
            <a:spLocks noGrp="1"/>
          </p:cNvSpPr>
          <p:nvPr>
            <p:ph type="subTitle" idx="4294967295"/>
          </p:nvPr>
        </p:nvSpPr>
        <p:spPr>
          <a:xfrm>
            <a:off x="855620" y="2933108"/>
            <a:ext cx="9582736" cy="1137793"/>
          </a:xfrm>
        </p:spPr>
        <p:txBody>
          <a:bodyPr>
            <a:normAutofit/>
          </a:bodyPr>
          <a:lstStyle/>
          <a:p>
            <a:pPr marL="0" indent="0">
              <a:buNone/>
            </a:pPr>
            <a:r>
              <a:rPr lang="en-US" sz="2400" dirty="0">
                <a:solidFill>
                  <a:schemeClr val="bg1"/>
                </a:solidFill>
                <a:latin typeface="+mj-lt"/>
              </a:rPr>
              <a:t>Discovering the Binomial and Beta Distribution</a:t>
            </a:r>
          </a:p>
        </p:txBody>
      </p:sp>
    </p:spTree>
    <p:extLst>
      <p:ext uri="{BB962C8B-B14F-4D97-AF65-F5344CB8AC3E}">
        <p14:creationId xmlns:p14="http://schemas.microsoft.com/office/powerpoint/2010/main" val="20174250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Discussion: Measuring Uncertainty</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5" y="1435608"/>
            <a:ext cx="7385305" cy="4892524"/>
          </a:xfrm>
        </p:spPr>
        <p:txBody>
          <a:bodyPr>
            <a:normAutofit/>
          </a:bodyPr>
          <a:lstStyle/>
          <a:p>
            <a:pPr marL="0" indent="0">
              <a:buNone/>
            </a:pPr>
            <a:r>
              <a:rPr lang="en-US" dirty="0"/>
              <a:t>You and an engineer colleague are testing a system to figure out its rate of failure, and you want at least 90% success rate. </a:t>
            </a:r>
          </a:p>
          <a:p>
            <a:pPr marL="0" indent="0">
              <a:buNone/>
            </a:pPr>
            <a:endParaRPr lang="en-US" dirty="0"/>
          </a:p>
          <a:p>
            <a:pPr marL="0" indent="0">
              <a:buNone/>
            </a:pPr>
            <a:r>
              <a:rPr lang="en-US" dirty="0"/>
              <a:t>Each test is expensive and time-consuming, but you were able to complete 10 tests. </a:t>
            </a:r>
          </a:p>
          <a:p>
            <a:pPr marL="0" indent="0">
              <a:buNone/>
            </a:pPr>
            <a:endParaRPr lang="en-US" dirty="0"/>
          </a:p>
          <a:p>
            <a:pPr marL="0" indent="0">
              <a:buNone/>
            </a:pPr>
            <a:r>
              <a:rPr lang="en-US" dirty="0"/>
              <a:t>8/10 of the tests succeeded but you are dissatisfied that just 10 tests already yielded two failures, and thus conclude an 80% failure rate. </a:t>
            </a:r>
          </a:p>
          <a:p>
            <a:pPr marL="0" indent="0">
              <a:buNone/>
            </a:pPr>
            <a:endParaRPr lang="en-US" dirty="0"/>
          </a:p>
          <a:p>
            <a:pPr marL="0" indent="0">
              <a:buNone/>
            </a:pPr>
            <a:r>
              <a:rPr lang="en-US" b="1" dirty="0"/>
              <a:t>TEST OUTCOME:</a:t>
            </a:r>
          </a:p>
          <a:p>
            <a:endParaRPr lang="en-US" dirty="0"/>
          </a:p>
        </p:txBody>
      </p:sp>
      <p:pic>
        <p:nvPicPr>
          <p:cNvPr id="6" name="Picture 5" descr="A picture containing indoor, building, train, sitting&#10;&#10;Description automatically generated">
            <a:extLst>
              <a:ext uri="{FF2B5EF4-FFF2-40B4-BE49-F238E27FC236}">
                <a16:creationId xmlns:a16="http://schemas.microsoft.com/office/drawing/2014/main" id="{DD83170C-ED51-44D8-A4CD-CBB04EB77D4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90458" y="1475014"/>
            <a:ext cx="3579087" cy="2390830"/>
          </a:xfrm>
          <a:prstGeom prst="rect">
            <a:avLst/>
          </a:prstGeom>
        </p:spPr>
      </p:pic>
      <p:sp>
        <p:nvSpPr>
          <p:cNvPr id="7" name="TextBox 6">
            <a:extLst>
              <a:ext uri="{FF2B5EF4-FFF2-40B4-BE49-F238E27FC236}">
                <a16:creationId xmlns:a16="http://schemas.microsoft.com/office/drawing/2014/main" id="{A1A939C9-F20A-4F36-8437-ACE4A43B4A4A}"/>
              </a:ext>
            </a:extLst>
          </p:cNvPr>
          <p:cNvSpPr txBox="1"/>
          <p:nvPr/>
        </p:nvSpPr>
        <p:spPr>
          <a:xfrm>
            <a:off x="7924800" y="4044471"/>
            <a:ext cx="3644745" cy="230832"/>
          </a:xfrm>
          <a:prstGeom prst="rect">
            <a:avLst/>
          </a:prstGeom>
        </p:spPr>
        <p:txBody>
          <a:bodyPr vert="horz" wrap="square" lIns="91440" tIns="45720" rIns="91440" bIns="45720" rtlCol="0">
            <a:spAutoFit/>
          </a:bodyPr>
          <a:lstStyle/>
          <a:p>
            <a:r>
              <a:rPr lang="en-US" sz="900" dirty="0">
                <a:hlinkClick r:id="rId3" tooltip="https://en.wikipedia.org/wiki/Pratt_%26_Whitney_F100"/>
              </a:rPr>
              <a:t>This Photo</a:t>
            </a:r>
            <a:r>
              <a:rPr lang="en-US" sz="900" dirty="0"/>
              <a:t> is licensed under </a:t>
            </a:r>
            <a:r>
              <a:rPr lang="en-US" sz="900" dirty="0">
                <a:hlinkClick r:id="rId4" tooltip="https://creativecommons.org/licenses/by-sa/3.0/"/>
              </a:rPr>
              <a:t>CC BY-SA</a:t>
            </a:r>
            <a:endParaRPr lang="en-US" sz="900" dirty="0"/>
          </a:p>
        </p:txBody>
      </p:sp>
      <p:grpSp>
        <p:nvGrpSpPr>
          <p:cNvPr id="25" name="Group 24">
            <a:extLst>
              <a:ext uri="{FF2B5EF4-FFF2-40B4-BE49-F238E27FC236}">
                <a16:creationId xmlns:a16="http://schemas.microsoft.com/office/drawing/2014/main" id="{80E9D50B-688B-409D-809C-3AD4ED838805}"/>
              </a:ext>
            </a:extLst>
          </p:cNvPr>
          <p:cNvGrpSpPr/>
          <p:nvPr/>
        </p:nvGrpSpPr>
        <p:grpSpPr>
          <a:xfrm>
            <a:off x="628721" y="4713256"/>
            <a:ext cx="4577019" cy="429986"/>
            <a:chOff x="664680" y="5422173"/>
            <a:chExt cx="4577019" cy="429986"/>
          </a:xfrm>
        </p:grpSpPr>
        <p:pic>
          <p:nvPicPr>
            <p:cNvPr id="9" name="Graphic 8" descr="Checkmark">
              <a:extLst>
                <a:ext uri="{FF2B5EF4-FFF2-40B4-BE49-F238E27FC236}">
                  <a16:creationId xmlns:a16="http://schemas.microsoft.com/office/drawing/2014/main" id="{F22225BB-2D62-4A7C-8CE6-A2CFF125A93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4680" y="5422392"/>
              <a:ext cx="419100" cy="419100"/>
            </a:xfrm>
            <a:prstGeom prst="rect">
              <a:avLst/>
            </a:prstGeom>
          </p:spPr>
        </p:pic>
        <p:pic>
          <p:nvPicPr>
            <p:cNvPr id="10" name="Graphic 9" descr="Checkmark">
              <a:extLst>
                <a:ext uri="{FF2B5EF4-FFF2-40B4-BE49-F238E27FC236}">
                  <a16:creationId xmlns:a16="http://schemas.microsoft.com/office/drawing/2014/main" id="{D5709B4E-B386-44ED-ADD0-5D1CF7CA8F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6671" y="5422392"/>
              <a:ext cx="419100" cy="419100"/>
            </a:xfrm>
            <a:prstGeom prst="rect">
              <a:avLst/>
            </a:prstGeom>
          </p:spPr>
        </p:pic>
        <p:pic>
          <p:nvPicPr>
            <p:cNvPr id="11" name="Graphic 10" descr="Checkmark">
              <a:extLst>
                <a:ext uri="{FF2B5EF4-FFF2-40B4-BE49-F238E27FC236}">
                  <a16:creationId xmlns:a16="http://schemas.microsoft.com/office/drawing/2014/main" id="{521B9829-A673-4E76-AA89-12DD50664B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88662" y="5430447"/>
              <a:ext cx="419100" cy="419100"/>
            </a:xfrm>
            <a:prstGeom prst="rect">
              <a:avLst/>
            </a:prstGeom>
          </p:spPr>
        </p:pic>
        <p:pic>
          <p:nvPicPr>
            <p:cNvPr id="15" name="Graphic 14" descr="Checkmark">
              <a:extLst>
                <a:ext uri="{FF2B5EF4-FFF2-40B4-BE49-F238E27FC236}">
                  <a16:creationId xmlns:a16="http://schemas.microsoft.com/office/drawing/2014/main" id="{1DEB633C-112C-4BC8-87FD-B2B4312A0D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50653" y="5433059"/>
              <a:ext cx="419100" cy="419100"/>
            </a:xfrm>
            <a:prstGeom prst="rect">
              <a:avLst/>
            </a:prstGeom>
          </p:spPr>
        </p:pic>
        <p:pic>
          <p:nvPicPr>
            <p:cNvPr id="16" name="Graphic 15" descr="Checkmark">
              <a:extLst>
                <a:ext uri="{FF2B5EF4-FFF2-40B4-BE49-F238E27FC236}">
                  <a16:creationId xmlns:a16="http://schemas.microsoft.com/office/drawing/2014/main" id="{A4CE7FCF-35AA-4700-BF78-4F29408149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2644" y="5430447"/>
              <a:ext cx="419100" cy="419100"/>
            </a:xfrm>
            <a:prstGeom prst="rect">
              <a:avLst/>
            </a:prstGeom>
          </p:spPr>
        </p:pic>
        <p:pic>
          <p:nvPicPr>
            <p:cNvPr id="18" name="Graphic 17" descr="Checkmark">
              <a:extLst>
                <a:ext uri="{FF2B5EF4-FFF2-40B4-BE49-F238E27FC236}">
                  <a16:creationId xmlns:a16="http://schemas.microsoft.com/office/drawing/2014/main" id="{3A2A59E7-847C-48F0-8A1D-E16EBCA1C6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6626" y="5422173"/>
              <a:ext cx="419100" cy="419100"/>
            </a:xfrm>
            <a:prstGeom prst="rect">
              <a:avLst/>
            </a:prstGeom>
          </p:spPr>
        </p:pic>
        <p:pic>
          <p:nvPicPr>
            <p:cNvPr id="21" name="Graphic 20" descr="Close">
              <a:extLst>
                <a:ext uri="{FF2B5EF4-FFF2-40B4-BE49-F238E27FC236}">
                  <a16:creationId xmlns:a16="http://schemas.microsoft.com/office/drawing/2014/main" id="{7FE23D25-7746-4CFE-A7C2-5CFC839317C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98617" y="5422173"/>
              <a:ext cx="419100" cy="419100"/>
            </a:xfrm>
            <a:prstGeom prst="rect">
              <a:avLst/>
            </a:prstGeom>
          </p:spPr>
        </p:pic>
        <p:pic>
          <p:nvPicPr>
            <p:cNvPr id="22" name="Graphic 21" descr="Checkmark">
              <a:extLst>
                <a:ext uri="{FF2B5EF4-FFF2-40B4-BE49-F238E27FC236}">
                  <a16:creationId xmlns:a16="http://schemas.microsoft.com/office/drawing/2014/main" id="{7E6106FC-5B74-4707-B20A-6B53C5ED6C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60608" y="5430447"/>
              <a:ext cx="419100" cy="419100"/>
            </a:xfrm>
            <a:prstGeom prst="rect">
              <a:avLst/>
            </a:prstGeom>
          </p:spPr>
        </p:pic>
        <p:pic>
          <p:nvPicPr>
            <p:cNvPr id="23" name="Graphic 22" descr="Checkmark">
              <a:extLst>
                <a:ext uri="{FF2B5EF4-FFF2-40B4-BE49-F238E27FC236}">
                  <a16:creationId xmlns:a16="http://schemas.microsoft.com/office/drawing/2014/main" id="{021E2A6A-AD5E-4C50-9524-EABBD1CA9D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22599" y="5422173"/>
              <a:ext cx="419100" cy="419100"/>
            </a:xfrm>
            <a:prstGeom prst="rect">
              <a:avLst/>
            </a:prstGeom>
          </p:spPr>
        </p:pic>
        <p:pic>
          <p:nvPicPr>
            <p:cNvPr id="24" name="Graphic 23" descr="Close">
              <a:extLst>
                <a:ext uri="{FF2B5EF4-FFF2-40B4-BE49-F238E27FC236}">
                  <a16:creationId xmlns:a16="http://schemas.microsoft.com/office/drawing/2014/main" id="{C144B8B9-6631-4021-AE34-9D4E5A484F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74635" y="5430447"/>
              <a:ext cx="419100" cy="419100"/>
            </a:xfrm>
            <a:prstGeom prst="rect">
              <a:avLst/>
            </a:prstGeom>
          </p:spPr>
        </p:pic>
      </p:grpSp>
    </p:spTree>
    <p:extLst>
      <p:ext uri="{BB962C8B-B14F-4D97-AF65-F5344CB8AC3E}">
        <p14:creationId xmlns:p14="http://schemas.microsoft.com/office/powerpoint/2010/main" val="131290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Discussion: Measuring Uncertainty</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5" y="1435608"/>
            <a:ext cx="7271005" cy="4892524"/>
          </a:xfrm>
        </p:spPr>
        <p:txBody>
          <a:bodyPr>
            <a:normAutofit/>
          </a:bodyPr>
          <a:lstStyle/>
          <a:p>
            <a:pPr marL="0" indent="0">
              <a:buNone/>
            </a:pPr>
            <a:r>
              <a:rPr lang="en-US" dirty="0"/>
              <a:t>You propose going back to the drawing board, but the engineer wants to run more tests arguing this could be a fluke. The only way we will know for sure is to run more tests. </a:t>
            </a:r>
          </a:p>
          <a:p>
            <a:pPr marL="0" indent="0">
              <a:buNone/>
            </a:pPr>
            <a:endParaRPr lang="en-US" dirty="0"/>
          </a:p>
          <a:p>
            <a:pPr marL="0" indent="0">
              <a:buNone/>
            </a:pPr>
            <a:r>
              <a:rPr lang="en-US" dirty="0"/>
              <a:t>He argues “what if more tests might yield 90% or greater success? Consider the possible scenario below:”</a:t>
            </a:r>
          </a:p>
          <a:p>
            <a:pPr marL="0" indent="0">
              <a:buNone/>
            </a:pPr>
            <a:endParaRPr lang="en-US" dirty="0"/>
          </a:p>
          <a:p>
            <a:pPr marL="0" indent="0">
              <a:buNone/>
            </a:pPr>
            <a:endParaRPr lang="en-US" dirty="0"/>
          </a:p>
          <a:p>
            <a:pPr marL="0" indent="0">
              <a:buNone/>
            </a:pPr>
            <a:endParaRPr lang="en-US" dirty="0"/>
          </a:p>
          <a:p>
            <a:pPr marL="0" indent="0">
              <a:buNone/>
            </a:pPr>
            <a:r>
              <a:rPr lang="en-US" b="1" dirty="0"/>
              <a:t>POSSIBLE FUTURE TEST OUTCOME:</a:t>
            </a:r>
          </a:p>
          <a:p>
            <a:endParaRPr lang="en-US" dirty="0"/>
          </a:p>
        </p:txBody>
      </p:sp>
      <p:pic>
        <p:nvPicPr>
          <p:cNvPr id="6" name="Picture 5" descr="A picture containing indoor, building, train, sitting&#10;&#10;Description automatically generated">
            <a:extLst>
              <a:ext uri="{FF2B5EF4-FFF2-40B4-BE49-F238E27FC236}">
                <a16:creationId xmlns:a16="http://schemas.microsoft.com/office/drawing/2014/main" id="{DD83170C-ED51-44D8-A4CD-CBB04EB77D4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990458" y="1475014"/>
            <a:ext cx="3579087" cy="2390830"/>
          </a:xfrm>
          <a:prstGeom prst="rect">
            <a:avLst/>
          </a:prstGeom>
        </p:spPr>
      </p:pic>
      <p:sp>
        <p:nvSpPr>
          <p:cNvPr id="7" name="TextBox 6">
            <a:extLst>
              <a:ext uri="{FF2B5EF4-FFF2-40B4-BE49-F238E27FC236}">
                <a16:creationId xmlns:a16="http://schemas.microsoft.com/office/drawing/2014/main" id="{A1A939C9-F20A-4F36-8437-ACE4A43B4A4A}"/>
              </a:ext>
            </a:extLst>
          </p:cNvPr>
          <p:cNvSpPr txBox="1"/>
          <p:nvPr/>
        </p:nvSpPr>
        <p:spPr>
          <a:xfrm>
            <a:off x="7924800" y="4044471"/>
            <a:ext cx="3644745" cy="230832"/>
          </a:xfrm>
          <a:prstGeom prst="rect">
            <a:avLst/>
          </a:prstGeom>
        </p:spPr>
        <p:txBody>
          <a:bodyPr vert="horz" wrap="square" lIns="91440" tIns="45720" rIns="91440" bIns="45720" rtlCol="0">
            <a:spAutoFit/>
          </a:bodyPr>
          <a:lstStyle/>
          <a:p>
            <a:r>
              <a:rPr lang="en-US" sz="900" dirty="0">
                <a:hlinkClick r:id="rId4" tooltip="https://en.wikipedia.org/wiki/Pratt_%26_Whitney_F100"/>
              </a:rPr>
              <a:t>This Photo</a:t>
            </a:r>
            <a:r>
              <a:rPr lang="en-US" sz="900" dirty="0"/>
              <a:t> is licensed under </a:t>
            </a:r>
            <a:r>
              <a:rPr lang="en-US" sz="900" dirty="0">
                <a:hlinkClick r:id="rId5" tooltip="https://creativecommons.org/licenses/by-sa/3.0/"/>
              </a:rPr>
              <a:t>CC BY-SA</a:t>
            </a:r>
            <a:endParaRPr lang="en-US" sz="900" dirty="0"/>
          </a:p>
        </p:txBody>
      </p:sp>
      <p:pic>
        <p:nvPicPr>
          <p:cNvPr id="8" name="Graphic 7" descr="Checkmark">
            <a:extLst>
              <a:ext uri="{FF2B5EF4-FFF2-40B4-BE49-F238E27FC236}">
                <a16:creationId xmlns:a16="http://schemas.microsoft.com/office/drawing/2014/main" id="{B9B4AAF8-C72F-4D21-88DB-FFF0A4BE8E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5884" y="4777633"/>
            <a:ext cx="419100" cy="419100"/>
          </a:xfrm>
          <a:prstGeom prst="rect">
            <a:avLst/>
          </a:prstGeom>
        </p:spPr>
      </p:pic>
      <p:pic>
        <p:nvPicPr>
          <p:cNvPr id="9" name="Graphic 8" descr="Checkmark">
            <a:extLst>
              <a:ext uri="{FF2B5EF4-FFF2-40B4-BE49-F238E27FC236}">
                <a16:creationId xmlns:a16="http://schemas.microsoft.com/office/drawing/2014/main" id="{17FF25AD-BE86-42AB-B9C4-D4BBD363952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7875" y="4777633"/>
            <a:ext cx="419100" cy="419100"/>
          </a:xfrm>
          <a:prstGeom prst="rect">
            <a:avLst/>
          </a:prstGeom>
        </p:spPr>
      </p:pic>
      <p:pic>
        <p:nvPicPr>
          <p:cNvPr id="10" name="Graphic 9" descr="Checkmark">
            <a:extLst>
              <a:ext uri="{FF2B5EF4-FFF2-40B4-BE49-F238E27FC236}">
                <a16:creationId xmlns:a16="http://schemas.microsoft.com/office/drawing/2014/main" id="{FF2F3E30-EA9B-4752-81AA-4A6423A317A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9866" y="4785688"/>
            <a:ext cx="419100" cy="419100"/>
          </a:xfrm>
          <a:prstGeom prst="rect">
            <a:avLst/>
          </a:prstGeom>
        </p:spPr>
      </p:pic>
      <p:pic>
        <p:nvPicPr>
          <p:cNvPr id="11" name="Graphic 10" descr="Checkmark">
            <a:extLst>
              <a:ext uri="{FF2B5EF4-FFF2-40B4-BE49-F238E27FC236}">
                <a16:creationId xmlns:a16="http://schemas.microsoft.com/office/drawing/2014/main" id="{E15F4E1F-3968-483D-863E-90A8EEC0E98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91857" y="4788300"/>
            <a:ext cx="419100" cy="419100"/>
          </a:xfrm>
          <a:prstGeom prst="rect">
            <a:avLst/>
          </a:prstGeom>
        </p:spPr>
      </p:pic>
      <p:pic>
        <p:nvPicPr>
          <p:cNvPr id="12" name="Graphic 11" descr="Checkmark">
            <a:extLst>
              <a:ext uri="{FF2B5EF4-FFF2-40B4-BE49-F238E27FC236}">
                <a16:creationId xmlns:a16="http://schemas.microsoft.com/office/drawing/2014/main" id="{FCC27614-883A-44E0-BA73-36BF221078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53848" y="4785688"/>
            <a:ext cx="419100" cy="419100"/>
          </a:xfrm>
          <a:prstGeom prst="rect">
            <a:avLst/>
          </a:prstGeom>
        </p:spPr>
      </p:pic>
      <p:pic>
        <p:nvPicPr>
          <p:cNvPr id="14" name="Graphic 13" descr="Checkmark">
            <a:extLst>
              <a:ext uri="{FF2B5EF4-FFF2-40B4-BE49-F238E27FC236}">
                <a16:creationId xmlns:a16="http://schemas.microsoft.com/office/drawing/2014/main" id="{1ADDC365-3773-4124-A81D-0BBDB6F43F3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77830" y="4777414"/>
            <a:ext cx="419100" cy="419100"/>
          </a:xfrm>
          <a:prstGeom prst="rect">
            <a:avLst/>
          </a:prstGeom>
        </p:spPr>
      </p:pic>
      <p:pic>
        <p:nvPicPr>
          <p:cNvPr id="15" name="Graphic 14" descr="Close">
            <a:extLst>
              <a:ext uri="{FF2B5EF4-FFF2-40B4-BE49-F238E27FC236}">
                <a16:creationId xmlns:a16="http://schemas.microsoft.com/office/drawing/2014/main" id="{B7985EBA-6D76-43FA-A7D9-D08E19451D1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39821" y="4777414"/>
            <a:ext cx="419100" cy="419100"/>
          </a:xfrm>
          <a:prstGeom prst="rect">
            <a:avLst/>
          </a:prstGeom>
        </p:spPr>
      </p:pic>
      <p:pic>
        <p:nvPicPr>
          <p:cNvPr id="16" name="Graphic 15" descr="Checkmark">
            <a:extLst>
              <a:ext uri="{FF2B5EF4-FFF2-40B4-BE49-F238E27FC236}">
                <a16:creationId xmlns:a16="http://schemas.microsoft.com/office/drawing/2014/main" id="{CD7FAFC6-A2AE-478E-A44F-314F817C47C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01812" y="4785688"/>
            <a:ext cx="419100" cy="419100"/>
          </a:xfrm>
          <a:prstGeom prst="rect">
            <a:avLst/>
          </a:prstGeom>
        </p:spPr>
      </p:pic>
      <p:pic>
        <p:nvPicPr>
          <p:cNvPr id="17" name="Graphic 16" descr="Checkmark">
            <a:extLst>
              <a:ext uri="{FF2B5EF4-FFF2-40B4-BE49-F238E27FC236}">
                <a16:creationId xmlns:a16="http://schemas.microsoft.com/office/drawing/2014/main" id="{2B283BA1-F5D6-489F-B00D-E2D19628578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63803" y="4777414"/>
            <a:ext cx="419100" cy="419100"/>
          </a:xfrm>
          <a:prstGeom prst="rect">
            <a:avLst/>
          </a:prstGeom>
        </p:spPr>
      </p:pic>
      <p:pic>
        <p:nvPicPr>
          <p:cNvPr id="18" name="Graphic 17" descr="Checkmark">
            <a:extLst>
              <a:ext uri="{FF2B5EF4-FFF2-40B4-BE49-F238E27FC236}">
                <a16:creationId xmlns:a16="http://schemas.microsoft.com/office/drawing/2014/main" id="{CF0FE9EA-6BC6-4F36-9E89-5068FD17FE2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225794" y="4769359"/>
            <a:ext cx="419100" cy="419100"/>
          </a:xfrm>
          <a:prstGeom prst="rect">
            <a:avLst/>
          </a:prstGeom>
        </p:spPr>
      </p:pic>
      <p:pic>
        <p:nvPicPr>
          <p:cNvPr id="19" name="Graphic 18" descr="Checkmark">
            <a:extLst>
              <a:ext uri="{FF2B5EF4-FFF2-40B4-BE49-F238E27FC236}">
                <a16:creationId xmlns:a16="http://schemas.microsoft.com/office/drawing/2014/main" id="{14F93D7C-2C6B-4365-8C39-920C9BE53B2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87785" y="4769359"/>
            <a:ext cx="419100" cy="419100"/>
          </a:xfrm>
          <a:prstGeom prst="rect">
            <a:avLst/>
          </a:prstGeom>
        </p:spPr>
      </p:pic>
      <p:pic>
        <p:nvPicPr>
          <p:cNvPr id="20" name="Graphic 19" descr="Checkmark">
            <a:extLst>
              <a:ext uri="{FF2B5EF4-FFF2-40B4-BE49-F238E27FC236}">
                <a16:creationId xmlns:a16="http://schemas.microsoft.com/office/drawing/2014/main" id="{03A47C24-E41A-466A-99C1-EB7F1C12330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149776" y="4777414"/>
            <a:ext cx="419100" cy="419100"/>
          </a:xfrm>
          <a:prstGeom prst="rect">
            <a:avLst/>
          </a:prstGeom>
        </p:spPr>
      </p:pic>
      <p:pic>
        <p:nvPicPr>
          <p:cNvPr id="21" name="Graphic 20" descr="Checkmark">
            <a:extLst>
              <a:ext uri="{FF2B5EF4-FFF2-40B4-BE49-F238E27FC236}">
                <a16:creationId xmlns:a16="http://schemas.microsoft.com/office/drawing/2014/main" id="{32E1C86A-12D1-4614-9CA3-3442FC280A6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06324" y="4777414"/>
            <a:ext cx="419100" cy="419100"/>
          </a:xfrm>
          <a:prstGeom prst="rect">
            <a:avLst/>
          </a:prstGeom>
        </p:spPr>
      </p:pic>
      <p:pic>
        <p:nvPicPr>
          <p:cNvPr id="22" name="Graphic 21" descr="Checkmark">
            <a:extLst>
              <a:ext uri="{FF2B5EF4-FFF2-40B4-BE49-F238E27FC236}">
                <a16:creationId xmlns:a16="http://schemas.microsoft.com/office/drawing/2014/main" id="{1CB244A0-A6FC-41F1-8EFE-7E88F88C80C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79201" y="4761304"/>
            <a:ext cx="419100" cy="419100"/>
          </a:xfrm>
          <a:prstGeom prst="rect">
            <a:avLst/>
          </a:prstGeom>
        </p:spPr>
      </p:pic>
      <p:pic>
        <p:nvPicPr>
          <p:cNvPr id="23" name="Graphic 22" descr="Checkmark">
            <a:extLst>
              <a:ext uri="{FF2B5EF4-FFF2-40B4-BE49-F238E27FC236}">
                <a16:creationId xmlns:a16="http://schemas.microsoft.com/office/drawing/2014/main" id="{EFDCE7F6-599F-4E72-AD92-B4E9EBFB3F5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41192" y="4769359"/>
            <a:ext cx="419100" cy="419100"/>
          </a:xfrm>
          <a:prstGeom prst="rect">
            <a:avLst/>
          </a:prstGeom>
        </p:spPr>
      </p:pic>
      <p:pic>
        <p:nvPicPr>
          <p:cNvPr id="24" name="Graphic 23" descr="Checkmark">
            <a:extLst>
              <a:ext uri="{FF2B5EF4-FFF2-40B4-BE49-F238E27FC236}">
                <a16:creationId xmlns:a16="http://schemas.microsoft.com/office/drawing/2014/main" id="{6A9C1DC5-466C-40BF-9A2F-BDD78CD41D2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97740" y="4769359"/>
            <a:ext cx="419100" cy="419100"/>
          </a:xfrm>
          <a:prstGeom prst="rect">
            <a:avLst/>
          </a:prstGeom>
        </p:spPr>
      </p:pic>
      <p:pic>
        <p:nvPicPr>
          <p:cNvPr id="25" name="Graphic 24" descr="Checkmark">
            <a:extLst>
              <a:ext uri="{FF2B5EF4-FFF2-40B4-BE49-F238E27FC236}">
                <a16:creationId xmlns:a16="http://schemas.microsoft.com/office/drawing/2014/main" id="{2B0BBD9E-A2D5-42A2-9EC1-3E82137EFD6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61459" y="4785688"/>
            <a:ext cx="419100" cy="419100"/>
          </a:xfrm>
          <a:prstGeom prst="rect">
            <a:avLst/>
          </a:prstGeom>
        </p:spPr>
      </p:pic>
      <p:pic>
        <p:nvPicPr>
          <p:cNvPr id="26" name="Graphic 25" descr="Checkmark">
            <a:extLst>
              <a:ext uri="{FF2B5EF4-FFF2-40B4-BE49-F238E27FC236}">
                <a16:creationId xmlns:a16="http://schemas.microsoft.com/office/drawing/2014/main" id="{B27B3A6E-CEEB-41E9-94DF-D08F23511D5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23450" y="4785688"/>
            <a:ext cx="419100" cy="419100"/>
          </a:xfrm>
          <a:prstGeom prst="rect">
            <a:avLst/>
          </a:prstGeom>
        </p:spPr>
      </p:pic>
      <p:pic>
        <p:nvPicPr>
          <p:cNvPr id="27" name="Graphic 26" descr="Checkmark">
            <a:extLst>
              <a:ext uri="{FF2B5EF4-FFF2-40B4-BE49-F238E27FC236}">
                <a16:creationId xmlns:a16="http://schemas.microsoft.com/office/drawing/2014/main" id="{1B642AF1-45BD-47E7-9B76-56205B6F70F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85441" y="4793743"/>
            <a:ext cx="419100" cy="419100"/>
          </a:xfrm>
          <a:prstGeom prst="rect">
            <a:avLst/>
          </a:prstGeom>
        </p:spPr>
      </p:pic>
      <p:pic>
        <p:nvPicPr>
          <p:cNvPr id="28" name="Graphic 27" descr="Checkmark">
            <a:extLst>
              <a:ext uri="{FF2B5EF4-FFF2-40B4-BE49-F238E27FC236}">
                <a16:creationId xmlns:a16="http://schemas.microsoft.com/office/drawing/2014/main" id="{F12E2D70-FD33-4F4F-8385-5D48FE9B0B8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841989" y="4793743"/>
            <a:ext cx="419100" cy="419100"/>
          </a:xfrm>
          <a:prstGeom prst="rect">
            <a:avLst/>
          </a:prstGeom>
        </p:spPr>
      </p:pic>
      <p:pic>
        <p:nvPicPr>
          <p:cNvPr id="29" name="Graphic 28" descr="Checkmark">
            <a:extLst>
              <a:ext uri="{FF2B5EF4-FFF2-40B4-BE49-F238E27FC236}">
                <a16:creationId xmlns:a16="http://schemas.microsoft.com/office/drawing/2014/main" id="{87D10452-3A01-4B0F-B284-2676591E2DD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314866" y="4777633"/>
            <a:ext cx="419100" cy="419100"/>
          </a:xfrm>
          <a:prstGeom prst="rect">
            <a:avLst/>
          </a:prstGeom>
        </p:spPr>
      </p:pic>
      <p:pic>
        <p:nvPicPr>
          <p:cNvPr id="30" name="Graphic 29" descr="Checkmark">
            <a:extLst>
              <a:ext uri="{FF2B5EF4-FFF2-40B4-BE49-F238E27FC236}">
                <a16:creationId xmlns:a16="http://schemas.microsoft.com/office/drawing/2014/main" id="{F83E28B2-6928-4DE1-8B0A-5C720D83E61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76857" y="4785688"/>
            <a:ext cx="419100" cy="419100"/>
          </a:xfrm>
          <a:prstGeom prst="rect">
            <a:avLst/>
          </a:prstGeom>
        </p:spPr>
      </p:pic>
      <p:pic>
        <p:nvPicPr>
          <p:cNvPr id="31" name="Graphic 30" descr="Checkmark">
            <a:extLst>
              <a:ext uri="{FF2B5EF4-FFF2-40B4-BE49-F238E27FC236}">
                <a16:creationId xmlns:a16="http://schemas.microsoft.com/office/drawing/2014/main" id="{CEC1BA7D-5FFE-4A91-BFDD-70732897174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233405" y="4785688"/>
            <a:ext cx="419100" cy="419100"/>
          </a:xfrm>
          <a:prstGeom prst="rect">
            <a:avLst/>
          </a:prstGeom>
        </p:spPr>
      </p:pic>
      <p:pic>
        <p:nvPicPr>
          <p:cNvPr id="32" name="Graphic 31" descr="Checkmark">
            <a:extLst>
              <a:ext uri="{FF2B5EF4-FFF2-40B4-BE49-F238E27FC236}">
                <a16:creationId xmlns:a16="http://schemas.microsoft.com/office/drawing/2014/main" id="{BDFF9DD4-1C37-4B2A-8B70-FE6A2849A5D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2993" y="5211319"/>
            <a:ext cx="419100" cy="419100"/>
          </a:xfrm>
          <a:prstGeom prst="rect">
            <a:avLst/>
          </a:prstGeom>
        </p:spPr>
      </p:pic>
      <p:pic>
        <p:nvPicPr>
          <p:cNvPr id="33" name="Graphic 32" descr="Checkmark">
            <a:extLst>
              <a:ext uri="{FF2B5EF4-FFF2-40B4-BE49-F238E27FC236}">
                <a16:creationId xmlns:a16="http://schemas.microsoft.com/office/drawing/2014/main" id="{09B59427-33E9-4578-ABCB-4CD7C5907A4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4984" y="5211319"/>
            <a:ext cx="419100" cy="419100"/>
          </a:xfrm>
          <a:prstGeom prst="rect">
            <a:avLst/>
          </a:prstGeom>
        </p:spPr>
      </p:pic>
      <p:pic>
        <p:nvPicPr>
          <p:cNvPr id="34" name="Graphic 33" descr="Checkmark">
            <a:extLst>
              <a:ext uri="{FF2B5EF4-FFF2-40B4-BE49-F238E27FC236}">
                <a16:creationId xmlns:a16="http://schemas.microsoft.com/office/drawing/2014/main" id="{8612CC87-EFBF-4830-81F1-BB1206C673F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86975" y="5219374"/>
            <a:ext cx="419100" cy="419100"/>
          </a:xfrm>
          <a:prstGeom prst="rect">
            <a:avLst/>
          </a:prstGeom>
        </p:spPr>
      </p:pic>
      <p:pic>
        <p:nvPicPr>
          <p:cNvPr id="35" name="Graphic 34" descr="Checkmark">
            <a:extLst>
              <a:ext uri="{FF2B5EF4-FFF2-40B4-BE49-F238E27FC236}">
                <a16:creationId xmlns:a16="http://schemas.microsoft.com/office/drawing/2014/main" id="{42645B5D-B1BB-4A29-A734-531FA13F0AD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43523" y="5219374"/>
            <a:ext cx="419100" cy="419100"/>
          </a:xfrm>
          <a:prstGeom prst="rect">
            <a:avLst/>
          </a:prstGeom>
        </p:spPr>
      </p:pic>
      <p:pic>
        <p:nvPicPr>
          <p:cNvPr id="36" name="Graphic 35" descr="Checkmark">
            <a:extLst>
              <a:ext uri="{FF2B5EF4-FFF2-40B4-BE49-F238E27FC236}">
                <a16:creationId xmlns:a16="http://schemas.microsoft.com/office/drawing/2014/main" id="{F0C101E5-D87E-400D-93A6-A941C2CC0FE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416400" y="5203264"/>
            <a:ext cx="419100" cy="419100"/>
          </a:xfrm>
          <a:prstGeom prst="rect">
            <a:avLst/>
          </a:prstGeom>
        </p:spPr>
      </p:pic>
      <p:pic>
        <p:nvPicPr>
          <p:cNvPr id="37" name="Graphic 36" descr="Checkmark">
            <a:extLst>
              <a:ext uri="{FF2B5EF4-FFF2-40B4-BE49-F238E27FC236}">
                <a16:creationId xmlns:a16="http://schemas.microsoft.com/office/drawing/2014/main" id="{C669E9B5-BB96-4686-95B6-C62A4679A38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78391" y="5211319"/>
            <a:ext cx="419100" cy="419100"/>
          </a:xfrm>
          <a:prstGeom prst="rect">
            <a:avLst/>
          </a:prstGeom>
        </p:spPr>
      </p:pic>
      <p:pic>
        <p:nvPicPr>
          <p:cNvPr id="38" name="Graphic 37" descr="Checkmark">
            <a:extLst>
              <a:ext uri="{FF2B5EF4-FFF2-40B4-BE49-F238E27FC236}">
                <a16:creationId xmlns:a16="http://schemas.microsoft.com/office/drawing/2014/main" id="{19990402-1C22-4F5D-9F62-61DF964BE5C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334939" y="5211319"/>
            <a:ext cx="419100" cy="419100"/>
          </a:xfrm>
          <a:prstGeom prst="rect">
            <a:avLst/>
          </a:prstGeom>
        </p:spPr>
      </p:pic>
      <p:pic>
        <p:nvPicPr>
          <p:cNvPr id="39" name="Graphic 38" descr="Checkmark">
            <a:extLst>
              <a:ext uri="{FF2B5EF4-FFF2-40B4-BE49-F238E27FC236}">
                <a16:creationId xmlns:a16="http://schemas.microsoft.com/office/drawing/2014/main" id="{674E403F-9DA1-4889-8016-DB38624B3F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798658" y="5227648"/>
            <a:ext cx="419100" cy="419100"/>
          </a:xfrm>
          <a:prstGeom prst="rect">
            <a:avLst/>
          </a:prstGeom>
        </p:spPr>
      </p:pic>
      <p:pic>
        <p:nvPicPr>
          <p:cNvPr id="40" name="Graphic 39" descr="Checkmark">
            <a:extLst>
              <a:ext uri="{FF2B5EF4-FFF2-40B4-BE49-F238E27FC236}">
                <a16:creationId xmlns:a16="http://schemas.microsoft.com/office/drawing/2014/main" id="{5A801D99-72F0-471D-AAAA-671875AE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60649" y="5227648"/>
            <a:ext cx="419100" cy="419100"/>
          </a:xfrm>
          <a:prstGeom prst="rect">
            <a:avLst/>
          </a:prstGeom>
        </p:spPr>
      </p:pic>
      <p:pic>
        <p:nvPicPr>
          <p:cNvPr id="41" name="Graphic 40" descr="Checkmark">
            <a:extLst>
              <a:ext uri="{FF2B5EF4-FFF2-40B4-BE49-F238E27FC236}">
                <a16:creationId xmlns:a16="http://schemas.microsoft.com/office/drawing/2014/main" id="{58AE0F51-896C-49E8-8A19-18D8B2DF596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722640" y="5235703"/>
            <a:ext cx="419100" cy="419100"/>
          </a:xfrm>
          <a:prstGeom prst="rect">
            <a:avLst/>
          </a:prstGeom>
        </p:spPr>
      </p:pic>
      <p:pic>
        <p:nvPicPr>
          <p:cNvPr id="42" name="Graphic 41" descr="Checkmark">
            <a:extLst>
              <a:ext uri="{FF2B5EF4-FFF2-40B4-BE49-F238E27FC236}">
                <a16:creationId xmlns:a16="http://schemas.microsoft.com/office/drawing/2014/main" id="{1C1FC779-0E04-4EE2-880C-0B6A354CB9C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179188" y="5235703"/>
            <a:ext cx="419100" cy="419100"/>
          </a:xfrm>
          <a:prstGeom prst="rect">
            <a:avLst/>
          </a:prstGeom>
        </p:spPr>
      </p:pic>
      <p:pic>
        <p:nvPicPr>
          <p:cNvPr id="43" name="Graphic 42" descr="Checkmark">
            <a:extLst>
              <a:ext uri="{FF2B5EF4-FFF2-40B4-BE49-F238E27FC236}">
                <a16:creationId xmlns:a16="http://schemas.microsoft.com/office/drawing/2014/main" id="{B5D033DE-8E29-433B-86D2-A128030628A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52065" y="5219593"/>
            <a:ext cx="419100" cy="419100"/>
          </a:xfrm>
          <a:prstGeom prst="rect">
            <a:avLst/>
          </a:prstGeom>
        </p:spPr>
      </p:pic>
      <p:pic>
        <p:nvPicPr>
          <p:cNvPr id="44" name="Graphic 43" descr="Checkmark">
            <a:extLst>
              <a:ext uri="{FF2B5EF4-FFF2-40B4-BE49-F238E27FC236}">
                <a16:creationId xmlns:a16="http://schemas.microsoft.com/office/drawing/2014/main" id="{D4BB40B8-E9B5-42E1-860B-C79B2B57996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14056" y="5227648"/>
            <a:ext cx="419100" cy="419100"/>
          </a:xfrm>
          <a:prstGeom prst="rect">
            <a:avLst/>
          </a:prstGeom>
        </p:spPr>
      </p:pic>
      <p:pic>
        <p:nvPicPr>
          <p:cNvPr id="45" name="Graphic 44" descr="Checkmark">
            <a:extLst>
              <a:ext uri="{FF2B5EF4-FFF2-40B4-BE49-F238E27FC236}">
                <a16:creationId xmlns:a16="http://schemas.microsoft.com/office/drawing/2014/main" id="{EC5AC59F-8178-49DD-8BC3-D2389060348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570604" y="5227648"/>
            <a:ext cx="419100" cy="419100"/>
          </a:xfrm>
          <a:prstGeom prst="rect">
            <a:avLst/>
          </a:prstGeom>
        </p:spPr>
      </p:pic>
      <p:pic>
        <p:nvPicPr>
          <p:cNvPr id="46" name="Graphic 45" descr="Checkmark">
            <a:extLst>
              <a:ext uri="{FF2B5EF4-FFF2-40B4-BE49-F238E27FC236}">
                <a16:creationId xmlns:a16="http://schemas.microsoft.com/office/drawing/2014/main" id="{4C3CE9D1-1866-4934-BEC7-00CE7D02C16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48924" y="5231132"/>
            <a:ext cx="419100" cy="419100"/>
          </a:xfrm>
          <a:prstGeom prst="rect">
            <a:avLst/>
          </a:prstGeom>
        </p:spPr>
      </p:pic>
      <p:pic>
        <p:nvPicPr>
          <p:cNvPr id="47" name="Graphic 46" descr="Checkmark">
            <a:extLst>
              <a:ext uri="{FF2B5EF4-FFF2-40B4-BE49-F238E27FC236}">
                <a16:creationId xmlns:a16="http://schemas.microsoft.com/office/drawing/2014/main" id="{1DF883F7-90D1-41F8-AA83-4B2F00A4A36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12643" y="5247461"/>
            <a:ext cx="419100" cy="419100"/>
          </a:xfrm>
          <a:prstGeom prst="rect">
            <a:avLst/>
          </a:prstGeom>
        </p:spPr>
      </p:pic>
      <p:pic>
        <p:nvPicPr>
          <p:cNvPr id="48" name="Graphic 47" descr="Checkmark">
            <a:extLst>
              <a:ext uri="{FF2B5EF4-FFF2-40B4-BE49-F238E27FC236}">
                <a16:creationId xmlns:a16="http://schemas.microsoft.com/office/drawing/2014/main" id="{746B3F62-96BD-4220-9F19-9E6DD398E8F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74634" y="5247461"/>
            <a:ext cx="419100" cy="419100"/>
          </a:xfrm>
          <a:prstGeom prst="rect">
            <a:avLst/>
          </a:prstGeom>
        </p:spPr>
      </p:pic>
      <p:pic>
        <p:nvPicPr>
          <p:cNvPr id="49" name="Graphic 48" descr="Checkmark">
            <a:extLst>
              <a:ext uri="{FF2B5EF4-FFF2-40B4-BE49-F238E27FC236}">
                <a16:creationId xmlns:a16="http://schemas.microsoft.com/office/drawing/2014/main" id="{576DFBF0-FB08-4F52-A91E-33D619D89A5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36625" y="5255516"/>
            <a:ext cx="419100" cy="419100"/>
          </a:xfrm>
          <a:prstGeom prst="rect">
            <a:avLst/>
          </a:prstGeom>
        </p:spPr>
      </p:pic>
      <p:pic>
        <p:nvPicPr>
          <p:cNvPr id="50" name="Graphic 49" descr="Checkmark">
            <a:extLst>
              <a:ext uri="{FF2B5EF4-FFF2-40B4-BE49-F238E27FC236}">
                <a16:creationId xmlns:a16="http://schemas.microsoft.com/office/drawing/2014/main" id="{9A9726F4-C9F8-4CF6-AB34-22C24CB45D7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93173" y="5255516"/>
            <a:ext cx="419100" cy="419100"/>
          </a:xfrm>
          <a:prstGeom prst="rect">
            <a:avLst/>
          </a:prstGeom>
        </p:spPr>
      </p:pic>
      <p:pic>
        <p:nvPicPr>
          <p:cNvPr id="51" name="Graphic 50" descr="Checkmark">
            <a:extLst>
              <a:ext uri="{FF2B5EF4-FFF2-40B4-BE49-F238E27FC236}">
                <a16:creationId xmlns:a16="http://schemas.microsoft.com/office/drawing/2014/main" id="{ACF3D00F-AFC5-4B5F-A7DD-BE778B3A20B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66050" y="5239406"/>
            <a:ext cx="419100" cy="419100"/>
          </a:xfrm>
          <a:prstGeom prst="rect">
            <a:avLst/>
          </a:prstGeom>
        </p:spPr>
      </p:pic>
      <p:pic>
        <p:nvPicPr>
          <p:cNvPr id="52" name="Graphic 51" descr="Checkmark">
            <a:extLst>
              <a:ext uri="{FF2B5EF4-FFF2-40B4-BE49-F238E27FC236}">
                <a16:creationId xmlns:a16="http://schemas.microsoft.com/office/drawing/2014/main" id="{2651E6FC-F044-476B-9B01-64A8FD3B9BE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828041" y="5247461"/>
            <a:ext cx="419100" cy="419100"/>
          </a:xfrm>
          <a:prstGeom prst="rect">
            <a:avLst/>
          </a:prstGeom>
        </p:spPr>
      </p:pic>
      <p:pic>
        <p:nvPicPr>
          <p:cNvPr id="53" name="Graphic 52" descr="Checkmark">
            <a:extLst>
              <a:ext uri="{FF2B5EF4-FFF2-40B4-BE49-F238E27FC236}">
                <a16:creationId xmlns:a16="http://schemas.microsoft.com/office/drawing/2014/main" id="{B8623CCC-0526-44C5-A1DF-0D8FBEB5889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84589" y="5247461"/>
            <a:ext cx="419100" cy="419100"/>
          </a:xfrm>
          <a:prstGeom prst="rect">
            <a:avLst/>
          </a:prstGeom>
        </p:spPr>
      </p:pic>
      <p:pic>
        <p:nvPicPr>
          <p:cNvPr id="54" name="Graphic 53" descr="Close">
            <a:extLst>
              <a:ext uri="{FF2B5EF4-FFF2-40B4-BE49-F238E27FC236}">
                <a16:creationId xmlns:a16="http://schemas.microsoft.com/office/drawing/2014/main" id="{B01AE704-C17C-4A1D-8095-72CF53C091C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41137" y="5255953"/>
            <a:ext cx="419100" cy="419100"/>
          </a:xfrm>
          <a:prstGeom prst="rect">
            <a:avLst/>
          </a:prstGeom>
        </p:spPr>
      </p:pic>
      <p:pic>
        <p:nvPicPr>
          <p:cNvPr id="55" name="Graphic 54" descr="Checkmark">
            <a:extLst>
              <a:ext uri="{FF2B5EF4-FFF2-40B4-BE49-F238E27FC236}">
                <a16:creationId xmlns:a16="http://schemas.microsoft.com/office/drawing/2014/main" id="{FE4CE3B9-B910-456E-A1CB-9E62E1BDE7F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195956" y="5255516"/>
            <a:ext cx="419100" cy="419100"/>
          </a:xfrm>
          <a:prstGeom prst="rect">
            <a:avLst/>
          </a:prstGeom>
        </p:spPr>
      </p:pic>
      <p:pic>
        <p:nvPicPr>
          <p:cNvPr id="56" name="Graphic 55" descr="Checkmark">
            <a:extLst>
              <a:ext uri="{FF2B5EF4-FFF2-40B4-BE49-F238E27FC236}">
                <a16:creationId xmlns:a16="http://schemas.microsoft.com/office/drawing/2014/main" id="{5FCBE167-F206-44E3-961B-1DBCE757D4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2993" y="5700960"/>
            <a:ext cx="419100" cy="419100"/>
          </a:xfrm>
          <a:prstGeom prst="rect">
            <a:avLst/>
          </a:prstGeom>
        </p:spPr>
      </p:pic>
      <p:pic>
        <p:nvPicPr>
          <p:cNvPr id="57" name="Graphic 56" descr="Checkmark">
            <a:extLst>
              <a:ext uri="{FF2B5EF4-FFF2-40B4-BE49-F238E27FC236}">
                <a16:creationId xmlns:a16="http://schemas.microsoft.com/office/drawing/2014/main" id="{2B0BE1BD-DA79-4AF8-8418-588CE26BA63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4984" y="5700960"/>
            <a:ext cx="419100" cy="419100"/>
          </a:xfrm>
          <a:prstGeom prst="rect">
            <a:avLst/>
          </a:prstGeom>
        </p:spPr>
      </p:pic>
      <p:pic>
        <p:nvPicPr>
          <p:cNvPr id="58" name="Graphic 57" descr="Checkmark">
            <a:extLst>
              <a:ext uri="{FF2B5EF4-FFF2-40B4-BE49-F238E27FC236}">
                <a16:creationId xmlns:a16="http://schemas.microsoft.com/office/drawing/2014/main" id="{AF104A3E-82F3-43B5-9314-75287A91A93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86975" y="5709015"/>
            <a:ext cx="419100" cy="419100"/>
          </a:xfrm>
          <a:prstGeom prst="rect">
            <a:avLst/>
          </a:prstGeom>
        </p:spPr>
      </p:pic>
      <p:pic>
        <p:nvPicPr>
          <p:cNvPr id="59" name="Graphic 58" descr="Checkmark">
            <a:extLst>
              <a:ext uri="{FF2B5EF4-FFF2-40B4-BE49-F238E27FC236}">
                <a16:creationId xmlns:a16="http://schemas.microsoft.com/office/drawing/2014/main" id="{37D76148-071A-4E52-B5AC-F9D508AF20E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43523" y="5709015"/>
            <a:ext cx="419100" cy="419100"/>
          </a:xfrm>
          <a:prstGeom prst="rect">
            <a:avLst/>
          </a:prstGeom>
        </p:spPr>
      </p:pic>
      <p:pic>
        <p:nvPicPr>
          <p:cNvPr id="60" name="Graphic 59" descr="Checkmark">
            <a:extLst>
              <a:ext uri="{FF2B5EF4-FFF2-40B4-BE49-F238E27FC236}">
                <a16:creationId xmlns:a16="http://schemas.microsoft.com/office/drawing/2014/main" id="{8A1085DD-E87A-45A2-B1BF-5496647FEDC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416400" y="5692905"/>
            <a:ext cx="419100" cy="419100"/>
          </a:xfrm>
          <a:prstGeom prst="rect">
            <a:avLst/>
          </a:prstGeom>
        </p:spPr>
      </p:pic>
      <p:pic>
        <p:nvPicPr>
          <p:cNvPr id="61" name="Graphic 60" descr="Checkmark">
            <a:extLst>
              <a:ext uri="{FF2B5EF4-FFF2-40B4-BE49-F238E27FC236}">
                <a16:creationId xmlns:a16="http://schemas.microsoft.com/office/drawing/2014/main" id="{DAF14FFB-15BC-4479-9D21-38BD0EBD01C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78391" y="5700960"/>
            <a:ext cx="419100" cy="419100"/>
          </a:xfrm>
          <a:prstGeom prst="rect">
            <a:avLst/>
          </a:prstGeom>
        </p:spPr>
      </p:pic>
      <p:pic>
        <p:nvPicPr>
          <p:cNvPr id="62" name="Graphic 61" descr="Checkmark">
            <a:extLst>
              <a:ext uri="{FF2B5EF4-FFF2-40B4-BE49-F238E27FC236}">
                <a16:creationId xmlns:a16="http://schemas.microsoft.com/office/drawing/2014/main" id="{402601FA-3A43-41B9-8C6D-F16B5D3E393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334939" y="5700960"/>
            <a:ext cx="419100" cy="419100"/>
          </a:xfrm>
          <a:prstGeom prst="rect">
            <a:avLst/>
          </a:prstGeom>
        </p:spPr>
      </p:pic>
      <p:pic>
        <p:nvPicPr>
          <p:cNvPr id="63" name="Graphic 62" descr="Checkmark">
            <a:extLst>
              <a:ext uri="{FF2B5EF4-FFF2-40B4-BE49-F238E27FC236}">
                <a16:creationId xmlns:a16="http://schemas.microsoft.com/office/drawing/2014/main" id="{E65CFDE2-4A77-4504-B9D9-E390D2FD375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798658" y="5717289"/>
            <a:ext cx="419100" cy="419100"/>
          </a:xfrm>
          <a:prstGeom prst="rect">
            <a:avLst/>
          </a:prstGeom>
        </p:spPr>
      </p:pic>
      <p:pic>
        <p:nvPicPr>
          <p:cNvPr id="64" name="Graphic 63" descr="Checkmark">
            <a:extLst>
              <a:ext uri="{FF2B5EF4-FFF2-40B4-BE49-F238E27FC236}">
                <a16:creationId xmlns:a16="http://schemas.microsoft.com/office/drawing/2014/main" id="{AF1C5A7A-BD59-480C-AD3A-B40848B7492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60649" y="5717289"/>
            <a:ext cx="419100" cy="419100"/>
          </a:xfrm>
          <a:prstGeom prst="rect">
            <a:avLst/>
          </a:prstGeom>
        </p:spPr>
      </p:pic>
      <p:pic>
        <p:nvPicPr>
          <p:cNvPr id="66" name="Graphic 65" descr="Checkmark">
            <a:extLst>
              <a:ext uri="{FF2B5EF4-FFF2-40B4-BE49-F238E27FC236}">
                <a16:creationId xmlns:a16="http://schemas.microsoft.com/office/drawing/2014/main" id="{2FF23698-1137-4128-9FD6-E99AAAF11CD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179188" y="5725344"/>
            <a:ext cx="419100" cy="419100"/>
          </a:xfrm>
          <a:prstGeom prst="rect">
            <a:avLst/>
          </a:prstGeom>
        </p:spPr>
      </p:pic>
      <p:pic>
        <p:nvPicPr>
          <p:cNvPr id="67" name="Graphic 66" descr="Checkmark">
            <a:extLst>
              <a:ext uri="{FF2B5EF4-FFF2-40B4-BE49-F238E27FC236}">
                <a16:creationId xmlns:a16="http://schemas.microsoft.com/office/drawing/2014/main" id="{0E846DCD-E43A-416F-A3FC-F52D046AA0A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52065" y="5709234"/>
            <a:ext cx="419100" cy="419100"/>
          </a:xfrm>
          <a:prstGeom prst="rect">
            <a:avLst/>
          </a:prstGeom>
        </p:spPr>
      </p:pic>
      <p:pic>
        <p:nvPicPr>
          <p:cNvPr id="68" name="Graphic 67" descr="Checkmark">
            <a:extLst>
              <a:ext uri="{FF2B5EF4-FFF2-40B4-BE49-F238E27FC236}">
                <a16:creationId xmlns:a16="http://schemas.microsoft.com/office/drawing/2014/main" id="{4B9C77D7-99D8-4982-A60A-0FB5019BC12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14056" y="5717289"/>
            <a:ext cx="419100" cy="419100"/>
          </a:xfrm>
          <a:prstGeom prst="rect">
            <a:avLst/>
          </a:prstGeom>
        </p:spPr>
      </p:pic>
      <p:pic>
        <p:nvPicPr>
          <p:cNvPr id="69" name="Graphic 68" descr="Checkmark">
            <a:extLst>
              <a:ext uri="{FF2B5EF4-FFF2-40B4-BE49-F238E27FC236}">
                <a16:creationId xmlns:a16="http://schemas.microsoft.com/office/drawing/2014/main" id="{60169152-BE80-4D99-94B6-D53ED6EEE52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570604" y="5717289"/>
            <a:ext cx="419100" cy="419100"/>
          </a:xfrm>
          <a:prstGeom prst="rect">
            <a:avLst/>
          </a:prstGeom>
        </p:spPr>
      </p:pic>
      <p:pic>
        <p:nvPicPr>
          <p:cNvPr id="70" name="Graphic 69" descr="Checkmark">
            <a:extLst>
              <a:ext uri="{FF2B5EF4-FFF2-40B4-BE49-F238E27FC236}">
                <a16:creationId xmlns:a16="http://schemas.microsoft.com/office/drawing/2014/main" id="{478FB023-960A-4E32-BA28-7FC650D21C8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48924" y="5720773"/>
            <a:ext cx="419100" cy="419100"/>
          </a:xfrm>
          <a:prstGeom prst="rect">
            <a:avLst/>
          </a:prstGeom>
        </p:spPr>
      </p:pic>
      <p:pic>
        <p:nvPicPr>
          <p:cNvPr id="71" name="Graphic 70" descr="Checkmark">
            <a:extLst>
              <a:ext uri="{FF2B5EF4-FFF2-40B4-BE49-F238E27FC236}">
                <a16:creationId xmlns:a16="http://schemas.microsoft.com/office/drawing/2014/main" id="{C5FE425C-C88A-44EA-BC17-4476720BADB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12643" y="5737102"/>
            <a:ext cx="419100" cy="419100"/>
          </a:xfrm>
          <a:prstGeom prst="rect">
            <a:avLst/>
          </a:prstGeom>
        </p:spPr>
      </p:pic>
      <p:pic>
        <p:nvPicPr>
          <p:cNvPr id="72" name="Graphic 71" descr="Checkmark">
            <a:extLst>
              <a:ext uri="{FF2B5EF4-FFF2-40B4-BE49-F238E27FC236}">
                <a16:creationId xmlns:a16="http://schemas.microsoft.com/office/drawing/2014/main" id="{F5FD12E1-F849-4D67-B870-7492F0F0851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74634" y="5737102"/>
            <a:ext cx="419100" cy="419100"/>
          </a:xfrm>
          <a:prstGeom prst="rect">
            <a:avLst/>
          </a:prstGeom>
        </p:spPr>
      </p:pic>
      <p:pic>
        <p:nvPicPr>
          <p:cNvPr id="73" name="Graphic 72" descr="Checkmark">
            <a:extLst>
              <a:ext uri="{FF2B5EF4-FFF2-40B4-BE49-F238E27FC236}">
                <a16:creationId xmlns:a16="http://schemas.microsoft.com/office/drawing/2014/main" id="{16CB0D0B-3DEC-4A13-8DFC-7A756BAD14B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36625" y="5745157"/>
            <a:ext cx="419100" cy="419100"/>
          </a:xfrm>
          <a:prstGeom prst="rect">
            <a:avLst/>
          </a:prstGeom>
        </p:spPr>
      </p:pic>
      <p:pic>
        <p:nvPicPr>
          <p:cNvPr id="74" name="Graphic 73" descr="Checkmark">
            <a:extLst>
              <a:ext uri="{FF2B5EF4-FFF2-40B4-BE49-F238E27FC236}">
                <a16:creationId xmlns:a16="http://schemas.microsoft.com/office/drawing/2014/main" id="{8322E57F-4335-4D30-946B-26D72B7C140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93173" y="5745157"/>
            <a:ext cx="419100" cy="419100"/>
          </a:xfrm>
          <a:prstGeom prst="rect">
            <a:avLst/>
          </a:prstGeom>
        </p:spPr>
      </p:pic>
      <p:pic>
        <p:nvPicPr>
          <p:cNvPr id="75" name="Graphic 74" descr="Checkmark">
            <a:extLst>
              <a:ext uri="{FF2B5EF4-FFF2-40B4-BE49-F238E27FC236}">
                <a16:creationId xmlns:a16="http://schemas.microsoft.com/office/drawing/2014/main" id="{C470C256-FBB3-4F61-ACEF-FBCFE735B06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66050" y="5729047"/>
            <a:ext cx="419100" cy="419100"/>
          </a:xfrm>
          <a:prstGeom prst="rect">
            <a:avLst/>
          </a:prstGeom>
        </p:spPr>
      </p:pic>
      <p:pic>
        <p:nvPicPr>
          <p:cNvPr id="76" name="Graphic 75" descr="Checkmark">
            <a:extLst>
              <a:ext uri="{FF2B5EF4-FFF2-40B4-BE49-F238E27FC236}">
                <a16:creationId xmlns:a16="http://schemas.microsoft.com/office/drawing/2014/main" id="{E22B7A6C-F89D-4902-981B-F119830753D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828041" y="5737102"/>
            <a:ext cx="419100" cy="419100"/>
          </a:xfrm>
          <a:prstGeom prst="rect">
            <a:avLst/>
          </a:prstGeom>
        </p:spPr>
      </p:pic>
      <p:pic>
        <p:nvPicPr>
          <p:cNvPr id="77" name="Graphic 76" descr="Checkmark">
            <a:extLst>
              <a:ext uri="{FF2B5EF4-FFF2-40B4-BE49-F238E27FC236}">
                <a16:creationId xmlns:a16="http://schemas.microsoft.com/office/drawing/2014/main" id="{35177D43-37D4-497D-AC83-28C4877F056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84589" y="5737102"/>
            <a:ext cx="419100" cy="419100"/>
          </a:xfrm>
          <a:prstGeom prst="rect">
            <a:avLst/>
          </a:prstGeom>
        </p:spPr>
      </p:pic>
      <p:pic>
        <p:nvPicPr>
          <p:cNvPr id="79" name="Graphic 78" descr="Checkmark">
            <a:extLst>
              <a:ext uri="{FF2B5EF4-FFF2-40B4-BE49-F238E27FC236}">
                <a16:creationId xmlns:a16="http://schemas.microsoft.com/office/drawing/2014/main" id="{ACFF4AA8-CE1C-4C70-B3C8-ED65038F8C1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195956" y="5745157"/>
            <a:ext cx="419100" cy="419100"/>
          </a:xfrm>
          <a:prstGeom prst="rect">
            <a:avLst/>
          </a:prstGeom>
        </p:spPr>
      </p:pic>
      <p:pic>
        <p:nvPicPr>
          <p:cNvPr id="80" name="Graphic 79" descr="Checkmark">
            <a:extLst>
              <a:ext uri="{FF2B5EF4-FFF2-40B4-BE49-F238E27FC236}">
                <a16:creationId xmlns:a16="http://schemas.microsoft.com/office/drawing/2014/main" id="{0D3CD0F0-0DE6-4BA7-B7B4-06D418FCE44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57041" y="5737102"/>
            <a:ext cx="419100" cy="419100"/>
          </a:xfrm>
          <a:prstGeom prst="rect">
            <a:avLst/>
          </a:prstGeom>
        </p:spPr>
      </p:pic>
      <p:pic>
        <p:nvPicPr>
          <p:cNvPr id="81" name="Graphic 80" descr="Close">
            <a:extLst>
              <a:ext uri="{FF2B5EF4-FFF2-40B4-BE49-F238E27FC236}">
                <a16:creationId xmlns:a16="http://schemas.microsoft.com/office/drawing/2014/main" id="{C1860ACF-5ABD-441E-B4E5-07891D13BE4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99054" y="4777414"/>
            <a:ext cx="419100" cy="419100"/>
          </a:xfrm>
          <a:prstGeom prst="rect">
            <a:avLst/>
          </a:prstGeom>
        </p:spPr>
      </p:pic>
      <p:pic>
        <p:nvPicPr>
          <p:cNvPr id="82" name="Graphic 81" descr="Close">
            <a:extLst>
              <a:ext uri="{FF2B5EF4-FFF2-40B4-BE49-F238E27FC236}">
                <a16:creationId xmlns:a16="http://schemas.microsoft.com/office/drawing/2014/main" id="{8B3BAE61-FCAE-42EC-BB09-B8989EE2AEE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722640" y="5745157"/>
            <a:ext cx="419100" cy="419100"/>
          </a:xfrm>
          <a:prstGeom prst="rect">
            <a:avLst/>
          </a:prstGeom>
        </p:spPr>
      </p:pic>
    </p:spTree>
    <p:extLst>
      <p:ext uri="{BB962C8B-B14F-4D97-AF65-F5344CB8AC3E}">
        <p14:creationId xmlns:p14="http://schemas.microsoft.com/office/powerpoint/2010/main" val="834512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Discussion: Measuring Uncertainty</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5" y="1435608"/>
            <a:ext cx="7194805" cy="4892524"/>
          </a:xfrm>
        </p:spPr>
        <p:txBody>
          <a:bodyPr>
            <a:normAutofit/>
          </a:bodyPr>
          <a:lstStyle/>
          <a:p>
            <a:pPr marL="0" indent="0">
              <a:buNone/>
            </a:pPr>
            <a:r>
              <a:rPr lang="en-US" dirty="0"/>
              <a:t>You </a:t>
            </a:r>
            <a:r>
              <a:rPr lang="en-US" i="1" dirty="0"/>
              <a:t>really</a:t>
            </a:r>
            <a:r>
              <a:rPr lang="en-US" dirty="0"/>
              <a:t> do not want to do more tests, but you consider the engineer’s argument. After all, if you flip a coin 10 times and get 8 heads, it does not mean the coin is fixed at 80%. </a:t>
            </a:r>
          </a:p>
          <a:p>
            <a:endParaRPr lang="en-US" dirty="0"/>
          </a:p>
          <a:p>
            <a:pPr marL="0" indent="0">
              <a:buNone/>
            </a:pPr>
            <a:r>
              <a:rPr lang="en-US" b="1" dirty="0"/>
              <a:t>DISCUSSION</a:t>
            </a:r>
          </a:p>
          <a:p>
            <a:pPr marL="0" indent="0">
              <a:buNone/>
            </a:pPr>
            <a:r>
              <a:rPr lang="en-US" dirty="0"/>
              <a:t>Is the success rate really 80%? </a:t>
            </a:r>
          </a:p>
          <a:p>
            <a:pPr marL="0" indent="0">
              <a:buNone/>
            </a:pPr>
            <a:endParaRPr lang="en-US" dirty="0"/>
          </a:p>
          <a:p>
            <a:pPr marL="0" indent="0">
              <a:buNone/>
            </a:pPr>
            <a:r>
              <a:rPr lang="en-US" dirty="0"/>
              <a:t>How do we determine whether 10 tests are enough to discover the underlying probability of success? </a:t>
            </a:r>
          </a:p>
          <a:p>
            <a:pPr marL="0" indent="0">
              <a:buNone/>
            </a:pPr>
            <a:endParaRPr lang="en-US" dirty="0"/>
          </a:p>
          <a:p>
            <a:pPr marL="0" indent="0">
              <a:buNone/>
            </a:pPr>
            <a:r>
              <a:rPr lang="en-US" dirty="0"/>
              <a:t>If the true success rate is 90% or more, could we see 8 out of 10 successes by chance? </a:t>
            </a:r>
          </a:p>
          <a:p>
            <a:pPr marL="0" indent="0">
              <a:buNone/>
            </a:pPr>
            <a:endParaRPr lang="en-US" dirty="0"/>
          </a:p>
          <a:p>
            <a:pPr marL="0" indent="0">
              <a:buNone/>
            </a:pPr>
            <a:r>
              <a:rPr lang="en-US" dirty="0"/>
              <a:t>Why or why not? </a:t>
            </a:r>
          </a:p>
        </p:txBody>
      </p:sp>
      <p:pic>
        <p:nvPicPr>
          <p:cNvPr id="6" name="Picture 5" descr="A picture containing indoor, building, train, sitting&#10;&#10;Description automatically generated">
            <a:extLst>
              <a:ext uri="{FF2B5EF4-FFF2-40B4-BE49-F238E27FC236}">
                <a16:creationId xmlns:a16="http://schemas.microsoft.com/office/drawing/2014/main" id="{DD83170C-ED51-44D8-A4CD-CBB04EB77D4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990458" y="1475014"/>
            <a:ext cx="3579087" cy="2390830"/>
          </a:xfrm>
          <a:prstGeom prst="rect">
            <a:avLst/>
          </a:prstGeom>
        </p:spPr>
      </p:pic>
      <p:sp>
        <p:nvSpPr>
          <p:cNvPr id="7" name="TextBox 6">
            <a:extLst>
              <a:ext uri="{FF2B5EF4-FFF2-40B4-BE49-F238E27FC236}">
                <a16:creationId xmlns:a16="http://schemas.microsoft.com/office/drawing/2014/main" id="{A1A939C9-F20A-4F36-8437-ACE4A43B4A4A}"/>
              </a:ext>
            </a:extLst>
          </p:cNvPr>
          <p:cNvSpPr txBox="1"/>
          <p:nvPr/>
        </p:nvSpPr>
        <p:spPr>
          <a:xfrm>
            <a:off x="7924800" y="4044471"/>
            <a:ext cx="3644745" cy="230832"/>
          </a:xfrm>
          <a:prstGeom prst="rect">
            <a:avLst/>
          </a:prstGeom>
        </p:spPr>
        <p:txBody>
          <a:bodyPr vert="horz" wrap="square" lIns="91440" tIns="45720" rIns="91440" bIns="45720" rtlCol="0">
            <a:spAutoFit/>
          </a:bodyPr>
          <a:lstStyle/>
          <a:p>
            <a:r>
              <a:rPr lang="en-US" sz="900" dirty="0">
                <a:hlinkClick r:id="rId4" tooltip="https://en.wikipedia.org/wiki/Pratt_%26_Whitney_F100"/>
              </a:rPr>
              <a:t>This Photo</a:t>
            </a:r>
            <a:r>
              <a:rPr lang="en-US" sz="900" dirty="0"/>
              <a:t> is licensed under </a:t>
            </a:r>
            <a:r>
              <a:rPr lang="en-US" sz="900" dirty="0">
                <a:hlinkClick r:id="rId5" tooltip="https://creativecommons.org/licenses/by-sa/3.0/"/>
              </a:rPr>
              <a:t>CC BY-SA</a:t>
            </a:r>
            <a:endParaRPr lang="en-US" sz="900" dirty="0"/>
          </a:p>
        </p:txBody>
      </p:sp>
      <p:grpSp>
        <p:nvGrpSpPr>
          <p:cNvPr id="4" name="Group 3">
            <a:extLst>
              <a:ext uri="{FF2B5EF4-FFF2-40B4-BE49-F238E27FC236}">
                <a16:creationId xmlns:a16="http://schemas.microsoft.com/office/drawing/2014/main" id="{B7FBDBB2-16D9-410D-A1B7-EB152163E7EE}"/>
              </a:ext>
            </a:extLst>
          </p:cNvPr>
          <p:cNvGrpSpPr/>
          <p:nvPr/>
        </p:nvGrpSpPr>
        <p:grpSpPr>
          <a:xfrm>
            <a:off x="663150" y="5979958"/>
            <a:ext cx="4577019" cy="429986"/>
            <a:chOff x="615694" y="5123035"/>
            <a:chExt cx="4577019" cy="429986"/>
          </a:xfrm>
        </p:grpSpPr>
        <p:pic>
          <p:nvPicPr>
            <p:cNvPr id="19" name="Graphic 18" descr="Checkmark">
              <a:extLst>
                <a:ext uri="{FF2B5EF4-FFF2-40B4-BE49-F238E27FC236}">
                  <a16:creationId xmlns:a16="http://schemas.microsoft.com/office/drawing/2014/main" id="{A902250A-3566-4367-9A2E-3AD63E70406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694" y="5123254"/>
              <a:ext cx="419100" cy="419100"/>
            </a:xfrm>
            <a:prstGeom prst="rect">
              <a:avLst/>
            </a:prstGeom>
          </p:spPr>
        </p:pic>
        <p:pic>
          <p:nvPicPr>
            <p:cNvPr id="20" name="Graphic 19" descr="Checkmark">
              <a:extLst>
                <a:ext uri="{FF2B5EF4-FFF2-40B4-BE49-F238E27FC236}">
                  <a16:creationId xmlns:a16="http://schemas.microsoft.com/office/drawing/2014/main" id="{DDDDA401-E08A-4984-8A4E-855ECDB4DA0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685" y="5123254"/>
              <a:ext cx="419100" cy="419100"/>
            </a:xfrm>
            <a:prstGeom prst="rect">
              <a:avLst/>
            </a:prstGeom>
          </p:spPr>
        </p:pic>
        <p:pic>
          <p:nvPicPr>
            <p:cNvPr id="24" name="Graphic 23" descr="Checkmark">
              <a:extLst>
                <a:ext uri="{FF2B5EF4-FFF2-40B4-BE49-F238E27FC236}">
                  <a16:creationId xmlns:a16="http://schemas.microsoft.com/office/drawing/2014/main" id="{7A3C44DD-DC98-45CD-8C9A-CFE8EF90568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39676" y="5131309"/>
              <a:ext cx="419100" cy="419100"/>
            </a:xfrm>
            <a:prstGeom prst="rect">
              <a:avLst/>
            </a:prstGeom>
          </p:spPr>
        </p:pic>
        <p:pic>
          <p:nvPicPr>
            <p:cNvPr id="25" name="Graphic 24" descr="Checkmark">
              <a:extLst>
                <a:ext uri="{FF2B5EF4-FFF2-40B4-BE49-F238E27FC236}">
                  <a16:creationId xmlns:a16="http://schemas.microsoft.com/office/drawing/2014/main" id="{85C503FD-2453-4D36-881A-0922141BD0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01667" y="5133921"/>
              <a:ext cx="419100" cy="419100"/>
            </a:xfrm>
            <a:prstGeom prst="rect">
              <a:avLst/>
            </a:prstGeom>
          </p:spPr>
        </p:pic>
        <p:pic>
          <p:nvPicPr>
            <p:cNvPr id="26" name="Graphic 25" descr="Checkmark">
              <a:extLst>
                <a:ext uri="{FF2B5EF4-FFF2-40B4-BE49-F238E27FC236}">
                  <a16:creationId xmlns:a16="http://schemas.microsoft.com/office/drawing/2014/main" id="{B6CF3EF3-0572-4BD0-834B-F1B7E4CF30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63658" y="5131309"/>
              <a:ext cx="419100" cy="419100"/>
            </a:xfrm>
            <a:prstGeom prst="rect">
              <a:avLst/>
            </a:prstGeom>
          </p:spPr>
        </p:pic>
        <p:pic>
          <p:nvPicPr>
            <p:cNvPr id="27" name="Graphic 26" descr="Checkmark">
              <a:extLst>
                <a:ext uri="{FF2B5EF4-FFF2-40B4-BE49-F238E27FC236}">
                  <a16:creationId xmlns:a16="http://schemas.microsoft.com/office/drawing/2014/main" id="{70C4AAFB-6296-462B-8051-853C8F4D190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87640" y="5123035"/>
              <a:ext cx="419100" cy="419100"/>
            </a:xfrm>
            <a:prstGeom prst="rect">
              <a:avLst/>
            </a:prstGeom>
          </p:spPr>
        </p:pic>
        <p:pic>
          <p:nvPicPr>
            <p:cNvPr id="28" name="Graphic 27" descr="Close">
              <a:extLst>
                <a:ext uri="{FF2B5EF4-FFF2-40B4-BE49-F238E27FC236}">
                  <a16:creationId xmlns:a16="http://schemas.microsoft.com/office/drawing/2014/main" id="{EF6E9B29-FBD0-46FB-8519-87E08442A37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49631" y="5123035"/>
              <a:ext cx="419100" cy="419100"/>
            </a:xfrm>
            <a:prstGeom prst="rect">
              <a:avLst/>
            </a:prstGeom>
          </p:spPr>
        </p:pic>
        <p:pic>
          <p:nvPicPr>
            <p:cNvPr id="29" name="Graphic 28" descr="Checkmark">
              <a:extLst>
                <a:ext uri="{FF2B5EF4-FFF2-40B4-BE49-F238E27FC236}">
                  <a16:creationId xmlns:a16="http://schemas.microsoft.com/office/drawing/2014/main" id="{702CECCA-01A0-4586-BFEB-9003B5767D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11622" y="5131309"/>
              <a:ext cx="419100" cy="419100"/>
            </a:xfrm>
            <a:prstGeom prst="rect">
              <a:avLst/>
            </a:prstGeom>
          </p:spPr>
        </p:pic>
        <p:pic>
          <p:nvPicPr>
            <p:cNvPr id="30" name="Graphic 29" descr="Checkmark">
              <a:extLst>
                <a:ext uri="{FF2B5EF4-FFF2-40B4-BE49-F238E27FC236}">
                  <a16:creationId xmlns:a16="http://schemas.microsoft.com/office/drawing/2014/main" id="{93DF8998-205B-4DC4-83CB-52EBE8C90A0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73613" y="5123035"/>
              <a:ext cx="419100" cy="419100"/>
            </a:xfrm>
            <a:prstGeom prst="rect">
              <a:avLst/>
            </a:prstGeom>
          </p:spPr>
        </p:pic>
        <p:pic>
          <p:nvPicPr>
            <p:cNvPr id="31" name="Graphic 30" descr="Close">
              <a:extLst>
                <a:ext uri="{FF2B5EF4-FFF2-40B4-BE49-F238E27FC236}">
                  <a16:creationId xmlns:a16="http://schemas.microsoft.com/office/drawing/2014/main" id="{178AD0DE-FD65-40ED-84FE-99B34E9AD2C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25649" y="5131309"/>
              <a:ext cx="419100" cy="419100"/>
            </a:xfrm>
            <a:prstGeom prst="rect">
              <a:avLst/>
            </a:prstGeom>
          </p:spPr>
        </p:pic>
      </p:grpSp>
    </p:spTree>
    <p:extLst>
      <p:ext uri="{BB962C8B-B14F-4D97-AF65-F5344CB8AC3E}">
        <p14:creationId xmlns:p14="http://schemas.microsoft.com/office/powerpoint/2010/main" val="416667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Discussion: Measuring Uncertainty</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Getting more data is always helpful, but sometimes expense and availability prevents us from doing so. </a:t>
            </a:r>
          </a:p>
          <a:p>
            <a:pPr marL="0" indent="0">
              <a:buNone/>
            </a:pPr>
            <a:endParaRPr lang="en-US" dirty="0"/>
          </a:p>
          <a:p>
            <a:pPr marL="0" indent="0">
              <a:buNone/>
            </a:pPr>
            <a:r>
              <a:rPr lang="en-US" dirty="0"/>
              <a:t>In situations where data is limited, a Bayesian approach can be advantageous over a Frequentist one. </a:t>
            </a:r>
          </a:p>
          <a:p>
            <a:pPr marL="0" indent="0">
              <a:buNone/>
            </a:pPr>
            <a:endParaRPr lang="en-US" dirty="0"/>
          </a:p>
          <a:p>
            <a:pPr marL="0" indent="0">
              <a:buNone/>
            </a:pPr>
            <a:r>
              <a:rPr lang="en-US" dirty="0"/>
              <a:t>Think about the probabilities of probabilities… if an event inherently has a 90% probability of occurring, what is the likelihood I would get 8/10 successes? </a:t>
            </a:r>
          </a:p>
          <a:p>
            <a:pPr marL="0" indent="0">
              <a:buNone/>
            </a:pPr>
            <a:endParaRPr lang="en-US" dirty="0"/>
          </a:p>
        </p:txBody>
      </p:sp>
      <p:pic>
        <p:nvPicPr>
          <p:cNvPr id="6" name="Picture 5" descr="A picture containing indoor, building, train, sitting&#10;&#10;Description automatically generated">
            <a:extLst>
              <a:ext uri="{FF2B5EF4-FFF2-40B4-BE49-F238E27FC236}">
                <a16:creationId xmlns:a16="http://schemas.microsoft.com/office/drawing/2014/main" id="{CFACF709-8CFD-4BC9-A3F7-BE5BA5D6C85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90458" y="1475014"/>
            <a:ext cx="3579087" cy="2390830"/>
          </a:xfrm>
          <a:prstGeom prst="rect">
            <a:avLst/>
          </a:prstGeom>
        </p:spPr>
      </p:pic>
      <p:sp>
        <p:nvSpPr>
          <p:cNvPr id="7" name="TextBox 6">
            <a:extLst>
              <a:ext uri="{FF2B5EF4-FFF2-40B4-BE49-F238E27FC236}">
                <a16:creationId xmlns:a16="http://schemas.microsoft.com/office/drawing/2014/main" id="{DEE1729C-AFBE-4419-81F0-4E6CDBAF19C6}"/>
              </a:ext>
            </a:extLst>
          </p:cNvPr>
          <p:cNvSpPr txBox="1"/>
          <p:nvPr/>
        </p:nvSpPr>
        <p:spPr>
          <a:xfrm>
            <a:off x="7924800" y="4044471"/>
            <a:ext cx="3644745" cy="230832"/>
          </a:xfrm>
          <a:prstGeom prst="rect">
            <a:avLst/>
          </a:prstGeom>
        </p:spPr>
        <p:txBody>
          <a:bodyPr vert="horz" wrap="square" lIns="91440" tIns="45720" rIns="91440" bIns="45720" rtlCol="0">
            <a:spAutoFit/>
          </a:bodyPr>
          <a:lstStyle/>
          <a:p>
            <a:r>
              <a:rPr lang="en-US" sz="900" dirty="0">
                <a:hlinkClick r:id="rId3" tooltip="https://en.wikipedia.org/wiki/Pratt_%26_Whitney_F100"/>
              </a:rPr>
              <a:t>This Photo</a:t>
            </a:r>
            <a:r>
              <a:rPr lang="en-US" sz="900" dirty="0"/>
              <a:t> is licensed under </a:t>
            </a:r>
            <a:r>
              <a:rPr lang="en-US" sz="900" dirty="0">
                <a:hlinkClick r:id="rId4" tooltip="https://creativecommons.org/licenses/by-sa/3.0/"/>
              </a:rPr>
              <a:t>CC BY-SA</a:t>
            </a:r>
            <a:endParaRPr lang="en-US" sz="900" dirty="0"/>
          </a:p>
        </p:txBody>
      </p:sp>
    </p:spTree>
    <p:extLst>
      <p:ext uri="{BB962C8B-B14F-4D97-AF65-F5344CB8AC3E}">
        <p14:creationId xmlns:p14="http://schemas.microsoft.com/office/powerpoint/2010/main" val="1793701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Binomial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4016175" cy="4892524"/>
          </a:xfrm>
        </p:spPr>
        <p:txBody>
          <a:bodyPr>
            <a:normAutofit/>
          </a:bodyPr>
          <a:lstStyle/>
          <a:p>
            <a:pPr marL="0" indent="0">
              <a:buNone/>
            </a:pPr>
            <a:r>
              <a:rPr lang="en-US" dirty="0"/>
              <a:t>Let’s first consider the </a:t>
            </a:r>
            <a:r>
              <a:rPr lang="en-US" b="1" dirty="0">
                <a:solidFill>
                  <a:srgbClr val="FF0000"/>
                </a:solidFill>
              </a:rPr>
              <a:t>binomial distribution </a:t>
            </a:r>
            <a:r>
              <a:rPr lang="en-US" dirty="0"/>
              <a:t>to the right, which shows the </a:t>
            </a:r>
            <a:r>
              <a:rPr lang="en-US" i="1" dirty="0"/>
              <a:t>y</a:t>
            </a:r>
            <a:r>
              <a:rPr lang="en-US" dirty="0"/>
              <a:t> </a:t>
            </a:r>
            <a:r>
              <a:rPr lang="en-US" i="1" dirty="0"/>
              <a:t>likelihood</a:t>
            </a:r>
            <a:r>
              <a:rPr lang="en-US" dirty="0"/>
              <a:t> of</a:t>
            </a:r>
            <a:r>
              <a:rPr lang="en-US" i="1" dirty="0"/>
              <a:t> x successes </a:t>
            </a:r>
            <a:r>
              <a:rPr lang="en-US" dirty="0"/>
              <a:t>when the probability of success is 90% and there are 10 trials. </a:t>
            </a:r>
          </a:p>
          <a:p>
            <a:pPr marL="0" indent="0">
              <a:buNone/>
            </a:pPr>
            <a:endParaRPr lang="en-US" dirty="0"/>
          </a:p>
          <a:p>
            <a:pPr marL="0" indent="0">
              <a:buNone/>
            </a:pPr>
            <a:r>
              <a:rPr lang="en-US" dirty="0"/>
              <a:t>Each bar represents the probability of getting x successes. </a:t>
            </a:r>
          </a:p>
          <a:p>
            <a:pPr marL="0" indent="0">
              <a:buNone/>
            </a:pPr>
            <a:endParaRPr lang="en-US" dirty="0"/>
          </a:p>
          <a:p>
            <a:pPr marL="0" indent="0">
              <a:buNone/>
            </a:pPr>
            <a:r>
              <a:rPr lang="en-US" dirty="0"/>
              <a:t>If the probability of success is 90%, there is a 19.37% probability I will get 8 successes out of 10 trials. </a:t>
            </a:r>
          </a:p>
          <a:p>
            <a:pPr marL="0" indent="0">
              <a:buNone/>
            </a:pPr>
            <a:endParaRPr lang="en-US" dirty="0"/>
          </a:p>
          <a:p>
            <a:pPr marL="0" indent="0">
              <a:buNone/>
            </a:pPr>
            <a:r>
              <a:rPr lang="en-US" dirty="0"/>
              <a:t>Notice that all the outcomes add up to 1.0, or 100%, so this is a </a:t>
            </a:r>
            <a:r>
              <a:rPr lang="en-US" b="1" dirty="0">
                <a:solidFill>
                  <a:srgbClr val="FF0000"/>
                </a:solidFill>
              </a:rPr>
              <a:t>probability distribution</a:t>
            </a:r>
            <a:r>
              <a:rPr lang="en-US" dirty="0"/>
              <a:t>.</a:t>
            </a:r>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838700" y="1377042"/>
            <a:ext cx="6770915" cy="4352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82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17"/>
          <p:cNvSpPr txBox="1">
            <a:spLocks/>
          </p:cNvSpPr>
          <p:nvPr/>
        </p:nvSpPr>
        <p:spPr>
          <a:xfrm>
            <a:off x="541611" y="1296102"/>
            <a:ext cx="7109491" cy="387151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defRPr/>
            </a:pPr>
            <a:endParaRPr lang="en-US" sz="1800" dirty="0">
              <a:latin typeface="Segoe UI" panose="020B0502040204020203" pitchFamily="34" charset="0"/>
              <a:cs typeface="Segoe UI" panose="020B0502040204020203" pitchFamily="34" charset="0"/>
            </a:endParaRPr>
          </a:p>
        </p:txBody>
      </p:sp>
      <p:sp>
        <p:nvSpPr>
          <p:cNvPr id="8" name="Title 7"/>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Why Learn Probability?</a:t>
            </a:r>
          </a:p>
        </p:txBody>
      </p:sp>
      <p:sp>
        <p:nvSpPr>
          <p:cNvPr id="2" name="Rectangle 1"/>
          <p:cNvSpPr/>
          <p:nvPr/>
        </p:nvSpPr>
        <p:spPr>
          <a:xfrm>
            <a:off x="601268" y="1296102"/>
            <a:ext cx="6508524" cy="3139321"/>
          </a:xfrm>
          <a:prstGeom prst="rect">
            <a:avLst/>
          </a:prstGeom>
        </p:spPr>
        <p:txBody>
          <a:bodyPr wrap="square">
            <a:spAutoFit/>
          </a:bodyPr>
          <a:lstStyle/>
          <a:p>
            <a:r>
              <a:rPr lang="en-US" dirty="0"/>
              <a:t>Probability is the building block to statistics, machine learning, data science, engineering, and several other disciplines. </a:t>
            </a:r>
          </a:p>
          <a:p>
            <a:endParaRPr lang="en-US" dirty="0"/>
          </a:p>
          <a:p>
            <a:r>
              <a:rPr lang="en-US" dirty="0"/>
              <a:t>It is common to have to make decisions with limited information; as a matter of act, this is most decisions we make. </a:t>
            </a:r>
          </a:p>
          <a:p>
            <a:endParaRPr lang="en-US" dirty="0"/>
          </a:p>
          <a:p>
            <a:r>
              <a:rPr lang="en-US" dirty="0"/>
              <a:t>Probability enables us to measure how certain we are in an outcome occurring and while this is an imperfect art, it can be immensely valuable. </a:t>
            </a:r>
          </a:p>
          <a:p>
            <a:endParaRPr lang="en-US" dirty="0"/>
          </a:p>
          <a:p>
            <a:endParaRPr lang="en-US" dirty="0"/>
          </a:p>
        </p:txBody>
      </p:sp>
      <p:pic>
        <p:nvPicPr>
          <p:cNvPr id="1026" name="Picture 2" descr="Person About to Catch Four Dices">
            <a:extLst>
              <a:ext uri="{FF2B5EF4-FFF2-40B4-BE49-F238E27FC236}">
                <a16:creationId xmlns:a16="http://schemas.microsoft.com/office/drawing/2014/main" id="{793954A7-9FB4-469D-A792-D077DCF78CF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35568" y="1385948"/>
            <a:ext cx="4055165" cy="2703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73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Binomial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4016175" cy="4892524"/>
          </a:xfrm>
        </p:spPr>
        <p:txBody>
          <a:bodyPr>
            <a:normAutofit/>
          </a:bodyPr>
          <a:lstStyle/>
          <a:p>
            <a:pPr marL="0" indent="0">
              <a:buNone/>
            </a:pPr>
            <a:r>
              <a:rPr lang="en-US" dirty="0"/>
              <a:t>How would I calculate the probability of 8 or less successes? </a:t>
            </a:r>
          </a:p>
          <a:p>
            <a:pPr marL="0" indent="0">
              <a:buNone/>
            </a:pPr>
            <a:endParaRPr lang="en-US" dirty="0"/>
          </a:p>
          <a:p>
            <a:pPr marL="0" indent="0">
              <a:buNone/>
            </a:pPr>
            <a:r>
              <a:rPr lang="en-US" dirty="0"/>
              <a:t>Sum the probabilities (the bars in red) and you will find the probability of 8 or less successes to be 26.39%</a:t>
            </a:r>
          </a:p>
          <a:p>
            <a:pPr marL="0" indent="0">
              <a:buNone/>
            </a:pPr>
            <a:endParaRPr lang="en-US" dirty="0"/>
          </a:p>
          <a:p>
            <a:pPr marL="0" indent="0">
              <a:buNone/>
            </a:pPr>
            <a:r>
              <a:rPr lang="en-US" dirty="0"/>
              <a:t>If we are interested in having 90% or greater success, then the probability of seeing less than 90% success is 26.39% </a:t>
            </a:r>
            <a:r>
              <a:rPr lang="en-US" b="1" u="sng" dirty="0"/>
              <a:t>EVEN IF</a:t>
            </a:r>
            <a:r>
              <a:rPr lang="en-US" dirty="0"/>
              <a:t> each outcome has a  90% success rate.  </a:t>
            </a:r>
          </a:p>
          <a:p>
            <a:pPr marL="0" indent="0">
              <a:buNone/>
            </a:pPr>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838700" y="1377381"/>
            <a:ext cx="6770915" cy="4352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405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58206-F14E-402B-88B2-28031AFD30C6}"/>
              </a:ext>
            </a:extLst>
          </p:cNvPr>
          <p:cNvSpPr>
            <a:spLocks noGrp="1"/>
          </p:cNvSpPr>
          <p:nvPr>
            <p:ph type="title"/>
          </p:nvPr>
        </p:nvSpPr>
        <p:spPr/>
        <p:txBody>
          <a:bodyPr/>
          <a:lstStyle/>
          <a:p>
            <a:r>
              <a:rPr lang="en-US" dirty="0"/>
              <a:t>Binomial Distribution in Python</a:t>
            </a:r>
          </a:p>
        </p:txBody>
      </p:sp>
      <p:sp>
        <p:nvSpPr>
          <p:cNvPr id="3" name="Rectangle 1">
            <a:extLst>
              <a:ext uri="{FF2B5EF4-FFF2-40B4-BE49-F238E27FC236}">
                <a16:creationId xmlns:a16="http://schemas.microsoft.com/office/drawing/2014/main" id="{04472EE9-BAC5-4DCD-A61E-533A52F65B45}"/>
              </a:ext>
            </a:extLst>
          </p:cNvPr>
          <p:cNvSpPr>
            <a:spLocks noChangeArrowheads="1"/>
          </p:cNvSpPr>
          <p:nvPr/>
        </p:nvSpPr>
        <p:spPr bwMode="auto">
          <a:xfrm>
            <a:off x="1097090" y="2322074"/>
            <a:ext cx="4762072" cy="181588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scipy.stats</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err="1">
                <a:ln>
                  <a:noFill/>
                </a:ln>
                <a:solidFill>
                  <a:srgbClr val="000000"/>
                </a:solidFill>
                <a:effectLst/>
                <a:latin typeface="JetBrains Mono"/>
              </a:rPr>
              <a:t>binom</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n = </a:t>
            </a:r>
            <a:r>
              <a:rPr kumimoji="0" lang="en-US" altLang="en-US" sz="1400" b="0" i="0" u="none" strike="noStrike" cap="none" normalizeH="0" baseline="0" dirty="0">
                <a:ln>
                  <a:noFill/>
                </a:ln>
                <a:solidFill>
                  <a:srgbClr val="0000FF"/>
                </a:solidFill>
                <a:effectLst/>
                <a:latin typeface="JetBrains Mono"/>
              </a:rPr>
              <a:t>10</a:t>
            </a:r>
            <a:br>
              <a:rPr kumimoji="0" lang="en-US" altLang="en-US" sz="1400" b="0" i="0" u="none" strike="noStrike" cap="none" normalizeH="0" baseline="0" dirty="0">
                <a:ln>
                  <a:noFill/>
                </a:ln>
                <a:solidFill>
                  <a:srgbClr val="0000FF"/>
                </a:solidFill>
                <a:effectLst/>
                <a:latin typeface="JetBrains Mono"/>
              </a:rPr>
            </a:br>
            <a:r>
              <a:rPr kumimoji="0" lang="en-US" altLang="en-US" sz="1400" b="0" i="0" u="none" strike="noStrike" cap="none" normalizeH="0" baseline="0" dirty="0">
                <a:ln>
                  <a:noFill/>
                </a:ln>
                <a:solidFill>
                  <a:srgbClr val="000000"/>
                </a:solidFill>
                <a:effectLst/>
                <a:latin typeface="JetBrains Mono"/>
              </a:rPr>
              <a:t>p = </a:t>
            </a:r>
            <a:r>
              <a:rPr kumimoji="0" lang="en-US" altLang="en-US" sz="1400" b="0" i="0" u="none" strike="noStrike" cap="none" normalizeH="0" baseline="0" dirty="0">
                <a:ln>
                  <a:noFill/>
                </a:ln>
                <a:solidFill>
                  <a:srgbClr val="0000FF"/>
                </a:solidFill>
                <a:effectLst/>
                <a:latin typeface="JetBrains Mono"/>
              </a:rPr>
              <a:t>0.9</a:t>
            </a:r>
            <a:br>
              <a:rPr kumimoji="0" lang="en-US" altLang="en-US" sz="1400" b="0" i="0" u="none" strike="noStrike" cap="none" normalizeH="0" baseline="0" dirty="0">
                <a:ln>
                  <a:noFill/>
                </a:ln>
                <a:solidFill>
                  <a:srgbClr val="0000FF"/>
                </a:solidFill>
                <a:effectLst/>
                <a:latin typeface="JetBrains Mono"/>
              </a:rPr>
            </a:br>
            <a:br>
              <a:rPr kumimoji="0" lang="en-US" altLang="en-US" sz="1400" b="0" i="0" u="none" strike="noStrike" cap="none" normalizeH="0" baseline="0" dirty="0">
                <a:ln>
                  <a:noFill/>
                </a:ln>
                <a:solidFill>
                  <a:srgbClr val="0000FF"/>
                </a:solidFill>
                <a:effectLst/>
                <a:latin typeface="JetBrains Mono"/>
              </a:rPr>
            </a:br>
            <a:r>
              <a:rPr kumimoji="0" lang="en-US" altLang="en-US" sz="1400" b="1" i="0" u="none" strike="noStrike" cap="none" normalizeH="0" baseline="0" dirty="0">
                <a:ln>
                  <a:noFill/>
                </a:ln>
                <a:solidFill>
                  <a:srgbClr val="000080"/>
                </a:solidFill>
                <a:effectLst/>
                <a:latin typeface="JetBrains Mono"/>
              </a:rPr>
              <a:t>for </a:t>
            </a:r>
            <a:r>
              <a:rPr kumimoji="0" lang="en-US" altLang="en-US" sz="1400" b="0" i="0" u="none" strike="noStrike" cap="none" normalizeH="0" baseline="0" dirty="0">
                <a:ln>
                  <a:noFill/>
                </a:ln>
                <a:solidFill>
                  <a:srgbClr val="000000"/>
                </a:solidFill>
                <a:effectLst/>
                <a:latin typeface="JetBrains Mono"/>
              </a:rPr>
              <a:t>x </a:t>
            </a:r>
            <a:r>
              <a:rPr kumimoji="0" lang="en-US" altLang="en-US" sz="1400" b="1" i="0" u="none" strike="noStrike" cap="none" normalizeH="0" baseline="0" dirty="0">
                <a:ln>
                  <a:noFill/>
                </a:ln>
                <a:solidFill>
                  <a:srgbClr val="000080"/>
                </a:solidFill>
                <a:effectLst/>
                <a:latin typeface="JetBrains Mono"/>
              </a:rPr>
              <a:t>in </a:t>
            </a:r>
            <a:r>
              <a:rPr kumimoji="0" lang="en-US" altLang="en-US" sz="1400" b="0" i="0" u="none" strike="noStrike" cap="none" normalizeH="0" baseline="0" dirty="0">
                <a:ln>
                  <a:noFill/>
                </a:ln>
                <a:solidFill>
                  <a:srgbClr val="000080"/>
                </a:solidFill>
                <a:effectLst/>
                <a:latin typeface="JetBrains Mono"/>
              </a:rPr>
              <a:t>range</a:t>
            </a:r>
            <a:r>
              <a:rPr kumimoji="0" lang="en-US" altLang="en-US" sz="1400" b="0" i="0" u="none" strike="noStrike" cap="none" normalizeH="0" baseline="0" dirty="0">
                <a:ln>
                  <a:noFill/>
                </a:ln>
                <a:solidFill>
                  <a:srgbClr val="000000"/>
                </a:solidFill>
                <a:effectLst/>
                <a:latin typeface="JetBrains Mono"/>
              </a:rPr>
              <a:t>(n + </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probability = </a:t>
            </a:r>
            <a:r>
              <a:rPr kumimoji="0" lang="en-US" altLang="en-US" sz="1400" b="0" i="0" u="none" strike="noStrike" cap="none" normalizeH="0" baseline="0" dirty="0" err="1">
                <a:ln>
                  <a:noFill/>
                </a:ln>
                <a:solidFill>
                  <a:srgbClr val="000000"/>
                </a:solidFill>
                <a:effectLst/>
                <a:latin typeface="JetBrains Mono"/>
              </a:rPr>
              <a:t>binom.pmf</a:t>
            </a:r>
            <a:r>
              <a:rPr kumimoji="0" lang="en-US" altLang="en-US" sz="1400" b="0" i="0" u="none" strike="noStrike" cap="none" normalizeH="0" baseline="0" dirty="0">
                <a:ln>
                  <a:noFill/>
                </a:ln>
                <a:solidFill>
                  <a:srgbClr val="000000"/>
                </a:solidFill>
                <a:effectLst/>
                <a:latin typeface="JetBrains Mono"/>
              </a:rPr>
              <a:t>(x, n, p)</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"{0} - {1}"</a:t>
            </a:r>
            <a:r>
              <a:rPr kumimoji="0" lang="en-US" altLang="en-US" sz="1400" b="0" i="0" u="none" strike="noStrike" cap="none" normalizeH="0" baseline="0" dirty="0">
                <a:ln>
                  <a:noFill/>
                </a:ln>
                <a:solidFill>
                  <a:srgbClr val="000000"/>
                </a:solidFill>
                <a:effectLst/>
                <a:latin typeface="JetBrains Mono"/>
              </a:rPr>
              <a:t>.format(x, probability))</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43C6276B-C158-4C46-8B7B-3E804E9B2F29}"/>
              </a:ext>
            </a:extLst>
          </p:cNvPr>
          <p:cNvSpPr txBox="1"/>
          <p:nvPr/>
        </p:nvSpPr>
        <p:spPr>
          <a:xfrm>
            <a:off x="7858431" y="2188510"/>
            <a:ext cx="3834874" cy="3139321"/>
          </a:xfrm>
          <a:prstGeom prst="rect">
            <a:avLst/>
          </a:prstGeom>
          <a:noFill/>
        </p:spPr>
        <p:txBody>
          <a:bodyPr wrap="square">
            <a:spAutoFit/>
          </a:bodyPr>
          <a:lstStyle/>
          <a:p>
            <a:r>
              <a:rPr lang="en-US" dirty="0"/>
              <a:t>0 - 9.99999999999996e-11</a:t>
            </a:r>
          </a:p>
          <a:p>
            <a:r>
              <a:rPr lang="en-US" dirty="0"/>
              <a:t>1 - 8.999999999999996e-09</a:t>
            </a:r>
          </a:p>
          <a:p>
            <a:r>
              <a:rPr lang="en-US" dirty="0"/>
              <a:t>2 - 3.644999999999996e-07</a:t>
            </a:r>
          </a:p>
          <a:p>
            <a:r>
              <a:rPr lang="en-US" dirty="0"/>
              <a:t>3 - 8.748000000000003e-06</a:t>
            </a:r>
          </a:p>
          <a:p>
            <a:r>
              <a:rPr lang="en-US" dirty="0"/>
              <a:t>4 - 0.0001377809999999999</a:t>
            </a:r>
          </a:p>
          <a:p>
            <a:r>
              <a:rPr lang="en-US" dirty="0"/>
              <a:t>5 - 0.0014880347999999988</a:t>
            </a:r>
          </a:p>
          <a:p>
            <a:r>
              <a:rPr lang="en-US" dirty="0"/>
              <a:t>6 - 0.011160260999999996</a:t>
            </a:r>
          </a:p>
          <a:p>
            <a:r>
              <a:rPr lang="en-US" dirty="0"/>
              <a:t>7 - 0.05739562800000001</a:t>
            </a:r>
          </a:p>
          <a:p>
            <a:r>
              <a:rPr lang="en-US" dirty="0"/>
              <a:t>8 - 0.19371024449999993</a:t>
            </a:r>
          </a:p>
          <a:p>
            <a:r>
              <a:rPr lang="en-US" dirty="0"/>
              <a:t>9 - 0.38742048900000037</a:t>
            </a:r>
          </a:p>
          <a:p>
            <a:r>
              <a:rPr lang="en-US" dirty="0"/>
              <a:t>10 - 0.34867844010000004</a:t>
            </a:r>
          </a:p>
        </p:txBody>
      </p:sp>
    </p:spTree>
    <p:extLst>
      <p:ext uri="{BB962C8B-B14F-4D97-AF65-F5344CB8AC3E}">
        <p14:creationId xmlns:p14="http://schemas.microsoft.com/office/powerpoint/2010/main" val="5329389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Binomial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4016175" cy="4892524"/>
          </a:xfrm>
        </p:spPr>
        <p:txBody>
          <a:bodyPr>
            <a:normAutofit/>
          </a:bodyPr>
          <a:lstStyle/>
          <a:p>
            <a:pPr marL="0" indent="0">
              <a:buNone/>
            </a:pPr>
            <a:r>
              <a:rPr lang="en-US" dirty="0"/>
              <a:t>So there is a 26.39% chance the engineer is correct, </a:t>
            </a:r>
            <a:r>
              <a:rPr lang="en-US" b="1" i="1" u="sng" dirty="0"/>
              <a:t>ASSUMING</a:t>
            </a:r>
            <a:r>
              <a:rPr lang="en-US" dirty="0"/>
              <a:t> each success has a 90% success rate.  </a:t>
            </a:r>
          </a:p>
          <a:p>
            <a:pPr marL="0" indent="0">
              <a:buNone/>
            </a:pPr>
            <a:endParaRPr lang="en-US" dirty="0"/>
          </a:p>
          <a:p>
            <a:pPr marL="0" indent="0">
              <a:buNone/>
            </a:pPr>
            <a:r>
              <a:rPr lang="en-US" dirty="0"/>
              <a:t>This is informative showing it’s 26.39% possible to see 8 or less successes with an underlying 90% probability.</a:t>
            </a:r>
          </a:p>
          <a:p>
            <a:pPr marL="0" indent="0">
              <a:buNone/>
            </a:pPr>
            <a:endParaRPr lang="en-US" dirty="0"/>
          </a:p>
          <a:p>
            <a:pPr marL="0" indent="0">
              <a:buNone/>
            </a:pPr>
            <a:r>
              <a:rPr lang="en-US" dirty="0"/>
              <a:t>But notice that our model </a:t>
            </a:r>
            <a:r>
              <a:rPr lang="en-US" b="1" i="1" u="sng" dirty="0"/>
              <a:t>ASSUMED</a:t>
            </a:r>
            <a:r>
              <a:rPr lang="en-US" dirty="0"/>
              <a:t> the probability of success is 90%. What if we flipped the question and explored other probabilities besides 90%, and how likely each would produce 8/10 successes? </a:t>
            </a:r>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838700" y="1377381"/>
            <a:ext cx="6770915" cy="4352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028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Beta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b="1" dirty="0"/>
              <a:t>Here’s another way to look at this: </a:t>
            </a:r>
            <a:r>
              <a:rPr lang="en-US" dirty="0"/>
              <a:t>consider all underlying rates of success and how likely each is to produce 8/10 successes.</a:t>
            </a:r>
          </a:p>
          <a:p>
            <a:pPr marL="0" indent="0">
              <a:buNone/>
            </a:pPr>
            <a:endParaRPr lang="en-US" dirty="0"/>
          </a:p>
          <a:p>
            <a:pPr marL="0" indent="0">
              <a:buNone/>
            </a:pPr>
            <a:r>
              <a:rPr lang="en-US" dirty="0"/>
              <a:t>This is the </a:t>
            </a:r>
            <a:r>
              <a:rPr lang="en-US" b="1" dirty="0">
                <a:solidFill>
                  <a:srgbClr val="FF0000"/>
                </a:solidFill>
              </a:rPr>
              <a:t>beta distribution</a:t>
            </a:r>
            <a:r>
              <a:rPr lang="en-US" dirty="0"/>
              <a:t>, which allows us to see the probabilities of probabilities given so many successes and failures.</a:t>
            </a:r>
          </a:p>
          <a:p>
            <a:pPr marL="0" indent="0">
              <a:buNone/>
            </a:pPr>
            <a:endParaRPr lang="en-US" dirty="0"/>
          </a:p>
          <a:p>
            <a:pPr marL="0" indent="0">
              <a:buNone/>
            </a:pPr>
            <a:r>
              <a:rPr lang="en-US" dirty="0"/>
              <a:t>To the right shows the range of likelihoods for each actual rate of success, when 10 trials yields 8 successes. </a:t>
            </a:r>
          </a:p>
          <a:p>
            <a:endParaRPr lang="en-US" dirty="0"/>
          </a:p>
          <a:p>
            <a:pPr marL="0" indent="0">
              <a:buNone/>
            </a:pPr>
            <a:r>
              <a:rPr lang="en-US" dirty="0"/>
              <a:t>The beta distribution accepts two arguments, the </a:t>
            </a:r>
            <a:r>
              <a:rPr lang="en-US" b="1" dirty="0">
                <a:solidFill>
                  <a:srgbClr val="FF0000"/>
                </a:solidFill>
              </a:rPr>
              <a:t>alpha</a:t>
            </a:r>
            <a:r>
              <a:rPr lang="en-US" dirty="0"/>
              <a:t> which is the number of successes, and the </a:t>
            </a:r>
            <a:r>
              <a:rPr lang="en-US" b="1" dirty="0">
                <a:solidFill>
                  <a:srgbClr val="FF0000"/>
                </a:solidFill>
              </a:rPr>
              <a:t>beta</a:t>
            </a:r>
            <a:r>
              <a:rPr lang="en-US" b="1" dirty="0"/>
              <a:t> </a:t>
            </a:r>
            <a:r>
              <a:rPr lang="en-US" dirty="0"/>
              <a:t>which is the number of failures. </a:t>
            </a:r>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895105" cy="523220"/>
          </a:xfrm>
          <a:prstGeom prst="rect">
            <a:avLst/>
          </a:prstGeom>
        </p:spPr>
        <p:txBody>
          <a:bodyPr wrap="none">
            <a:spAutoFit/>
          </a:bodyPr>
          <a:lstStyle/>
          <a:p>
            <a:r>
              <a:rPr lang="en-US" sz="1400" dirty="0">
                <a:hlinkClick r:id="rId3"/>
              </a:rPr>
              <a:t>https://www.desmos.com/calculator/zyranflxo4</a:t>
            </a:r>
            <a:endParaRPr lang="en-US" sz="1400" dirty="0"/>
          </a:p>
          <a:p>
            <a:endParaRPr lang="en-US" sz="1400" dirty="0"/>
          </a:p>
        </p:txBody>
      </p:sp>
      <p:grpSp>
        <p:nvGrpSpPr>
          <p:cNvPr id="6" name="Group 5">
            <a:extLst>
              <a:ext uri="{FF2B5EF4-FFF2-40B4-BE49-F238E27FC236}">
                <a16:creationId xmlns:a16="http://schemas.microsoft.com/office/drawing/2014/main" id="{9D351A56-C67B-40A1-BEA2-FED0FFE98DE9}"/>
              </a:ext>
            </a:extLst>
          </p:cNvPr>
          <p:cNvGrpSpPr/>
          <p:nvPr/>
        </p:nvGrpSpPr>
        <p:grpSpPr>
          <a:xfrm>
            <a:off x="539496" y="5422392"/>
            <a:ext cx="4577019" cy="429986"/>
            <a:chOff x="615694" y="5123035"/>
            <a:chExt cx="4577019" cy="429986"/>
          </a:xfrm>
        </p:grpSpPr>
        <p:pic>
          <p:nvPicPr>
            <p:cNvPr id="7" name="Graphic 6" descr="Checkmark">
              <a:extLst>
                <a:ext uri="{FF2B5EF4-FFF2-40B4-BE49-F238E27FC236}">
                  <a16:creationId xmlns:a16="http://schemas.microsoft.com/office/drawing/2014/main" id="{F3445D8F-03DB-4159-A20C-A7B21C75AE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5694" y="5123254"/>
              <a:ext cx="419100" cy="419100"/>
            </a:xfrm>
            <a:prstGeom prst="rect">
              <a:avLst/>
            </a:prstGeom>
          </p:spPr>
        </p:pic>
        <p:pic>
          <p:nvPicPr>
            <p:cNvPr id="8" name="Graphic 7" descr="Checkmark">
              <a:extLst>
                <a:ext uri="{FF2B5EF4-FFF2-40B4-BE49-F238E27FC236}">
                  <a16:creationId xmlns:a16="http://schemas.microsoft.com/office/drawing/2014/main" id="{CF75E634-A2CF-43E9-9730-35198B6BDD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7685" y="5123254"/>
              <a:ext cx="419100" cy="419100"/>
            </a:xfrm>
            <a:prstGeom prst="rect">
              <a:avLst/>
            </a:prstGeom>
          </p:spPr>
        </p:pic>
        <p:pic>
          <p:nvPicPr>
            <p:cNvPr id="9" name="Graphic 8" descr="Checkmark">
              <a:extLst>
                <a:ext uri="{FF2B5EF4-FFF2-40B4-BE49-F238E27FC236}">
                  <a16:creationId xmlns:a16="http://schemas.microsoft.com/office/drawing/2014/main" id="{847699F0-FE3C-4D92-86C1-A00D6C20AC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39676" y="5131309"/>
              <a:ext cx="419100" cy="419100"/>
            </a:xfrm>
            <a:prstGeom prst="rect">
              <a:avLst/>
            </a:prstGeom>
          </p:spPr>
        </p:pic>
        <p:pic>
          <p:nvPicPr>
            <p:cNvPr id="10" name="Graphic 9" descr="Checkmark">
              <a:extLst>
                <a:ext uri="{FF2B5EF4-FFF2-40B4-BE49-F238E27FC236}">
                  <a16:creationId xmlns:a16="http://schemas.microsoft.com/office/drawing/2014/main" id="{9B2E5D0F-06F4-4874-A0D3-9E359E9B46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01667" y="5133921"/>
              <a:ext cx="419100" cy="419100"/>
            </a:xfrm>
            <a:prstGeom prst="rect">
              <a:avLst/>
            </a:prstGeom>
          </p:spPr>
        </p:pic>
        <p:pic>
          <p:nvPicPr>
            <p:cNvPr id="11" name="Graphic 10" descr="Checkmark">
              <a:extLst>
                <a:ext uri="{FF2B5EF4-FFF2-40B4-BE49-F238E27FC236}">
                  <a16:creationId xmlns:a16="http://schemas.microsoft.com/office/drawing/2014/main" id="{05952314-40DB-49D0-BC86-6AE2FE30C7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63658" y="5131309"/>
              <a:ext cx="419100" cy="419100"/>
            </a:xfrm>
            <a:prstGeom prst="rect">
              <a:avLst/>
            </a:prstGeom>
          </p:spPr>
        </p:pic>
        <p:pic>
          <p:nvPicPr>
            <p:cNvPr id="12" name="Graphic 11" descr="Checkmark">
              <a:extLst>
                <a:ext uri="{FF2B5EF4-FFF2-40B4-BE49-F238E27FC236}">
                  <a16:creationId xmlns:a16="http://schemas.microsoft.com/office/drawing/2014/main" id="{6738D964-6C00-4248-9865-922A155E7C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87640" y="5123035"/>
              <a:ext cx="419100" cy="419100"/>
            </a:xfrm>
            <a:prstGeom prst="rect">
              <a:avLst/>
            </a:prstGeom>
          </p:spPr>
        </p:pic>
        <p:pic>
          <p:nvPicPr>
            <p:cNvPr id="13" name="Graphic 12" descr="Close">
              <a:extLst>
                <a:ext uri="{FF2B5EF4-FFF2-40B4-BE49-F238E27FC236}">
                  <a16:creationId xmlns:a16="http://schemas.microsoft.com/office/drawing/2014/main" id="{BBA7A582-09C3-4B5B-9D69-8A43E9F4B8D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49631" y="5123035"/>
              <a:ext cx="419100" cy="419100"/>
            </a:xfrm>
            <a:prstGeom prst="rect">
              <a:avLst/>
            </a:prstGeom>
          </p:spPr>
        </p:pic>
        <p:pic>
          <p:nvPicPr>
            <p:cNvPr id="14" name="Graphic 13" descr="Checkmark">
              <a:extLst>
                <a:ext uri="{FF2B5EF4-FFF2-40B4-BE49-F238E27FC236}">
                  <a16:creationId xmlns:a16="http://schemas.microsoft.com/office/drawing/2014/main" id="{5EA8F622-96F9-458D-A234-4890D5F48B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11622" y="5131309"/>
              <a:ext cx="419100" cy="419100"/>
            </a:xfrm>
            <a:prstGeom prst="rect">
              <a:avLst/>
            </a:prstGeom>
          </p:spPr>
        </p:pic>
        <p:pic>
          <p:nvPicPr>
            <p:cNvPr id="15" name="Graphic 14" descr="Checkmark">
              <a:extLst>
                <a:ext uri="{FF2B5EF4-FFF2-40B4-BE49-F238E27FC236}">
                  <a16:creationId xmlns:a16="http://schemas.microsoft.com/office/drawing/2014/main" id="{F41585AA-7B31-43B5-AE08-06298A9701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73613" y="5123035"/>
              <a:ext cx="419100" cy="419100"/>
            </a:xfrm>
            <a:prstGeom prst="rect">
              <a:avLst/>
            </a:prstGeom>
          </p:spPr>
        </p:pic>
        <p:pic>
          <p:nvPicPr>
            <p:cNvPr id="16" name="Graphic 15" descr="Close">
              <a:extLst>
                <a:ext uri="{FF2B5EF4-FFF2-40B4-BE49-F238E27FC236}">
                  <a16:creationId xmlns:a16="http://schemas.microsoft.com/office/drawing/2014/main" id="{30D11742-A06D-49A0-9251-A9116CB5D0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25649" y="5131309"/>
              <a:ext cx="419100" cy="419100"/>
            </a:xfrm>
            <a:prstGeom prst="rect">
              <a:avLst/>
            </a:prstGeom>
          </p:spPr>
        </p:pic>
      </p:grpSp>
    </p:spTree>
    <p:extLst>
      <p:ext uri="{BB962C8B-B14F-4D97-AF65-F5344CB8AC3E}">
        <p14:creationId xmlns:p14="http://schemas.microsoft.com/office/powerpoint/2010/main" val="22900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Beta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Given 8/10 successes, the probability that the underlying rate of success is 90% or higher is 22.5%. </a:t>
            </a:r>
          </a:p>
          <a:p>
            <a:endParaRPr lang="en-US" dirty="0"/>
          </a:p>
          <a:p>
            <a:endParaRPr lang="en-US" dirty="0"/>
          </a:p>
          <a:p>
            <a:endParaRPr lang="en-US" dirty="0"/>
          </a:p>
          <a:p>
            <a:endParaRPr lang="en-US" dirty="0"/>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901324" cy="523220"/>
          </a:xfrm>
          <a:prstGeom prst="rect">
            <a:avLst/>
          </a:prstGeom>
        </p:spPr>
        <p:txBody>
          <a:bodyPr wrap="none">
            <a:spAutoFit/>
          </a:bodyPr>
          <a:lstStyle/>
          <a:p>
            <a:r>
              <a:rPr lang="en-US" sz="1400" dirty="0">
                <a:hlinkClick r:id="rId3"/>
              </a:rPr>
              <a:t>https://www.desmos.com/calculator/cakj42wlie</a:t>
            </a:r>
            <a:endParaRPr lang="en-US" sz="1400" dirty="0"/>
          </a:p>
          <a:p>
            <a:endParaRPr lang="en-US" sz="1400" dirty="0"/>
          </a:p>
        </p:txBody>
      </p:sp>
    </p:spTree>
    <p:extLst>
      <p:ext uri="{BB962C8B-B14F-4D97-AF65-F5344CB8AC3E}">
        <p14:creationId xmlns:p14="http://schemas.microsoft.com/office/powerpoint/2010/main" val="577645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Beta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Given 8/10 successes, the probability that the underlying rate of success is 90% or higher is 22.5%. </a:t>
            </a:r>
          </a:p>
          <a:p>
            <a:pPr marL="0" indent="0">
              <a:buNone/>
            </a:pPr>
            <a:endParaRPr lang="en-US" dirty="0"/>
          </a:p>
          <a:p>
            <a:pPr marL="0" indent="0">
              <a:buNone/>
            </a:pPr>
            <a:r>
              <a:rPr lang="en-US" dirty="0"/>
              <a:t>But the probability of the underlying rate being less than 90%  is 77.5%.</a:t>
            </a:r>
          </a:p>
          <a:p>
            <a:endParaRPr lang="en-US" dirty="0"/>
          </a:p>
          <a:p>
            <a:endParaRPr lang="en-US" dirty="0"/>
          </a:p>
          <a:p>
            <a:endParaRPr lang="en-US" dirty="0"/>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901324" cy="523220"/>
          </a:xfrm>
          <a:prstGeom prst="rect">
            <a:avLst/>
          </a:prstGeom>
        </p:spPr>
        <p:txBody>
          <a:bodyPr wrap="none">
            <a:spAutoFit/>
          </a:bodyPr>
          <a:lstStyle/>
          <a:p>
            <a:r>
              <a:rPr lang="en-US" sz="1400" dirty="0">
                <a:hlinkClick r:id="rId3"/>
              </a:rPr>
              <a:t>https://www.desmos.com/calculator/cakj42wlie</a:t>
            </a:r>
            <a:endParaRPr lang="en-US" sz="1400" dirty="0"/>
          </a:p>
          <a:p>
            <a:endParaRPr lang="en-US" sz="1400" dirty="0"/>
          </a:p>
        </p:txBody>
      </p:sp>
    </p:spTree>
    <p:extLst>
      <p:ext uri="{BB962C8B-B14F-4D97-AF65-F5344CB8AC3E}">
        <p14:creationId xmlns:p14="http://schemas.microsoft.com/office/powerpoint/2010/main" val="3673489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Beta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Given 8/10 successes, the probability that the underlying rate of success is 90% or higher is 22.5%. </a:t>
            </a:r>
          </a:p>
          <a:p>
            <a:pPr marL="0" indent="0">
              <a:buNone/>
            </a:pPr>
            <a:endParaRPr lang="en-US" dirty="0"/>
          </a:p>
          <a:p>
            <a:pPr marL="0" indent="0">
              <a:buNone/>
            </a:pPr>
            <a:r>
              <a:rPr lang="en-US" dirty="0"/>
              <a:t>But the probability of the underlying rate being less than 90%  is 77.5%.</a:t>
            </a:r>
          </a:p>
          <a:p>
            <a:pPr marL="0" indent="0">
              <a:buNone/>
            </a:pPr>
            <a:endParaRPr lang="en-US" dirty="0"/>
          </a:p>
          <a:p>
            <a:pPr marL="0" indent="0">
              <a:buNone/>
            </a:pPr>
            <a:r>
              <a:rPr lang="en-US" dirty="0"/>
              <a:t>Given these numbers, is it worth doing more tests? </a:t>
            </a:r>
          </a:p>
          <a:p>
            <a:endParaRPr lang="en-US" dirty="0"/>
          </a:p>
          <a:p>
            <a:endParaRPr lang="en-US" dirty="0"/>
          </a:p>
          <a:p>
            <a:endParaRPr lang="en-US" dirty="0"/>
          </a:p>
          <a:p>
            <a:endParaRPr lang="en-US" dirty="0"/>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901324" cy="523220"/>
          </a:xfrm>
          <a:prstGeom prst="rect">
            <a:avLst/>
          </a:prstGeom>
        </p:spPr>
        <p:txBody>
          <a:bodyPr wrap="none">
            <a:spAutoFit/>
          </a:bodyPr>
          <a:lstStyle/>
          <a:p>
            <a:r>
              <a:rPr lang="en-US" sz="1400" dirty="0">
                <a:hlinkClick r:id="rId3"/>
              </a:rPr>
              <a:t>https://www.desmos.com/calculator/cakj42wlie</a:t>
            </a:r>
            <a:endParaRPr lang="en-US" sz="1400" dirty="0"/>
          </a:p>
          <a:p>
            <a:endParaRPr lang="en-US" sz="1400" dirty="0"/>
          </a:p>
        </p:txBody>
      </p:sp>
    </p:spTree>
    <p:extLst>
      <p:ext uri="{BB962C8B-B14F-4D97-AF65-F5344CB8AC3E}">
        <p14:creationId xmlns:p14="http://schemas.microsoft.com/office/powerpoint/2010/main" val="4255346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Beta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What we essentially have found is there is a 77.5% chance the underlying success rate is below the required threshold of 90%. </a:t>
            </a:r>
          </a:p>
          <a:p>
            <a:endParaRPr lang="en-US" dirty="0"/>
          </a:p>
          <a:p>
            <a:endParaRPr lang="en-US" dirty="0"/>
          </a:p>
          <a:p>
            <a:endParaRPr lang="en-US" dirty="0"/>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901324" cy="523220"/>
          </a:xfrm>
          <a:prstGeom prst="rect">
            <a:avLst/>
          </a:prstGeom>
        </p:spPr>
        <p:txBody>
          <a:bodyPr wrap="none">
            <a:spAutoFit/>
          </a:bodyPr>
          <a:lstStyle/>
          <a:p>
            <a:r>
              <a:rPr lang="en-US" sz="1400" dirty="0">
                <a:hlinkClick r:id="rId3"/>
              </a:rPr>
              <a:t>https://www.desmos.com/calculator/cakj42wlie</a:t>
            </a:r>
            <a:endParaRPr lang="en-US" sz="1400" dirty="0"/>
          </a:p>
          <a:p>
            <a:endParaRPr lang="en-US" sz="1400" dirty="0"/>
          </a:p>
        </p:txBody>
      </p:sp>
    </p:spTree>
    <p:extLst>
      <p:ext uri="{BB962C8B-B14F-4D97-AF65-F5344CB8AC3E}">
        <p14:creationId xmlns:p14="http://schemas.microsoft.com/office/powerpoint/2010/main" val="27324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Beta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What we essentially have found is there is a 77.5% chance the underlying success rate is below the required threshold of 90%. </a:t>
            </a:r>
          </a:p>
          <a:p>
            <a:pPr marL="0" indent="0">
              <a:buNone/>
            </a:pPr>
            <a:endParaRPr lang="en-US" dirty="0"/>
          </a:p>
          <a:p>
            <a:pPr marL="0" indent="0">
              <a:buNone/>
            </a:pPr>
            <a:r>
              <a:rPr lang="en-US" dirty="0"/>
              <a:t>But if we want to gamble on that other 22.5% and order a few more tests to confirm, we can make that call too. </a:t>
            </a:r>
          </a:p>
          <a:p>
            <a:pPr marL="0" indent="0">
              <a:buNone/>
            </a:pPr>
            <a:endParaRPr lang="en-US" dirty="0"/>
          </a:p>
          <a:p>
            <a:endParaRPr lang="en-US" dirty="0"/>
          </a:p>
          <a:p>
            <a:endParaRPr lang="en-US" dirty="0"/>
          </a:p>
          <a:p>
            <a:endParaRPr lang="en-US" dirty="0"/>
          </a:p>
          <a:p>
            <a:endParaRPr lang="en-US" dirty="0"/>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901324" cy="523220"/>
          </a:xfrm>
          <a:prstGeom prst="rect">
            <a:avLst/>
          </a:prstGeom>
        </p:spPr>
        <p:txBody>
          <a:bodyPr wrap="none">
            <a:spAutoFit/>
          </a:bodyPr>
          <a:lstStyle/>
          <a:p>
            <a:r>
              <a:rPr lang="en-US" sz="1400" dirty="0">
                <a:hlinkClick r:id="rId3"/>
              </a:rPr>
              <a:t>https://www.desmos.com/calculator/cakj42wlie</a:t>
            </a:r>
            <a:endParaRPr lang="en-US" sz="1400" dirty="0"/>
          </a:p>
          <a:p>
            <a:endParaRPr lang="en-US" sz="1400" dirty="0"/>
          </a:p>
        </p:txBody>
      </p:sp>
    </p:spTree>
    <p:extLst>
      <p:ext uri="{BB962C8B-B14F-4D97-AF65-F5344CB8AC3E}">
        <p14:creationId xmlns:p14="http://schemas.microsoft.com/office/powerpoint/2010/main" val="446526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Beta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What we essentially have found is there is a 77.5% chance the underlying success rate is below the required threshold of 90%. </a:t>
            </a:r>
          </a:p>
          <a:p>
            <a:pPr marL="0" indent="0">
              <a:buNone/>
            </a:pPr>
            <a:endParaRPr lang="en-US" dirty="0"/>
          </a:p>
          <a:p>
            <a:pPr marL="0" indent="0">
              <a:buNone/>
            </a:pPr>
            <a:r>
              <a:rPr lang="en-US" dirty="0"/>
              <a:t>But if we want to gamble on that other 22.5% and order a few more tests to confirm, we can make that call too. </a:t>
            </a:r>
          </a:p>
          <a:p>
            <a:pPr marL="0" indent="0">
              <a:buNone/>
            </a:pPr>
            <a:endParaRPr lang="en-US" dirty="0"/>
          </a:p>
          <a:p>
            <a:pPr marL="0" indent="0">
              <a:buNone/>
            </a:pPr>
            <a:r>
              <a:rPr lang="en-US" dirty="0"/>
              <a:t>But it may be a risk! Judging just by the numbers, we may just want to abandon testing because there’s a 77.5% chance the test truly failed to meet the 90% success rate. </a:t>
            </a:r>
          </a:p>
          <a:p>
            <a:endParaRPr lang="en-US" dirty="0"/>
          </a:p>
          <a:p>
            <a:endParaRPr lang="en-US" dirty="0"/>
          </a:p>
          <a:p>
            <a:endParaRPr lang="en-US" dirty="0"/>
          </a:p>
          <a:p>
            <a:endParaRPr lang="en-US" dirty="0"/>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901324" cy="523220"/>
          </a:xfrm>
          <a:prstGeom prst="rect">
            <a:avLst/>
          </a:prstGeom>
        </p:spPr>
        <p:txBody>
          <a:bodyPr wrap="none">
            <a:spAutoFit/>
          </a:bodyPr>
          <a:lstStyle/>
          <a:p>
            <a:r>
              <a:rPr lang="en-US" sz="1400" dirty="0">
                <a:hlinkClick r:id="rId3"/>
              </a:rPr>
              <a:t>https://www.desmos.com/calculator/cakj42wlie</a:t>
            </a:r>
            <a:endParaRPr lang="en-US" sz="1400" dirty="0"/>
          </a:p>
          <a:p>
            <a:endParaRPr lang="en-US" sz="1400" dirty="0"/>
          </a:p>
        </p:txBody>
      </p:sp>
    </p:spTree>
    <p:extLst>
      <p:ext uri="{BB962C8B-B14F-4D97-AF65-F5344CB8AC3E}">
        <p14:creationId xmlns:p14="http://schemas.microsoft.com/office/powerpoint/2010/main" val="535067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0FA6D9-5BE5-46C1-8F44-682CE5A940CB}"/>
              </a:ext>
            </a:extLst>
          </p:cNvPr>
          <p:cNvSpPr>
            <a:spLocks noGrp="1"/>
          </p:cNvSpPr>
          <p:nvPr>
            <p:ph sz="half" idx="2"/>
          </p:nvPr>
        </p:nvSpPr>
        <p:spPr>
          <a:xfrm>
            <a:off x="541612" y="1431014"/>
            <a:ext cx="7542214" cy="3978275"/>
          </a:xfrm>
        </p:spPr>
        <p:txBody>
          <a:bodyPr/>
          <a:lstStyle/>
          <a:p>
            <a:pPr marL="0" indent="0">
              <a:buNone/>
            </a:pPr>
            <a:r>
              <a:rPr lang="en-US" b="1" dirty="0"/>
              <a:t>Probability and statistics often get confused and said interchangeably, but there is a distinction.</a:t>
            </a:r>
          </a:p>
          <a:p>
            <a:r>
              <a:rPr lang="en-US" b="1" dirty="0">
                <a:solidFill>
                  <a:srgbClr val="FF0000"/>
                </a:solidFill>
              </a:rPr>
              <a:t>Probability</a:t>
            </a:r>
            <a:r>
              <a:rPr lang="en-US" dirty="0"/>
              <a:t> is solely about studying likelihood.</a:t>
            </a:r>
          </a:p>
          <a:p>
            <a:r>
              <a:rPr lang="en-US" b="1" dirty="0">
                <a:solidFill>
                  <a:srgbClr val="FF0000"/>
                </a:solidFill>
              </a:rPr>
              <a:t>Statistics</a:t>
            </a:r>
            <a:r>
              <a:rPr lang="en-US" dirty="0"/>
              <a:t> utilizes data to discover likelihood. </a:t>
            </a:r>
          </a:p>
          <a:p>
            <a:pPr marL="0" indent="0">
              <a:buNone/>
            </a:pPr>
            <a:r>
              <a:rPr lang="en-US" b="1" dirty="0"/>
              <a:t>In practicality, these two things are going to be tightly tied together, as one can argue it is hard to have probability without data. </a:t>
            </a:r>
          </a:p>
          <a:p>
            <a:pPr marL="0" indent="0">
              <a:buNone/>
            </a:pPr>
            <a:r>
              <a:rPr lang="en-US" b="1" dirty="0"/>
              <a:t>We will put more emphasis on probability in this class, but we will work with data and statistics where it makes sense.</a:t>
            </a:r>
          </a:p>
        </p:txBody>
      </p:sp>
      <p:sp>
        <p:nvSpPr>
          <p:cNvPr id="3" name="Title 2">
            <a:extLst>
              <a:ext uri="{FF2B5EF4-FFF2-40B4-BE49-F238E27FC236}">
                <a16:creationId xmlns:a16="http://schemas.microsoft.com/office/drawing/2014/main" id="{C3990F67-1C99-4F18-A2F3-64A32767C6FD}"/>
              </a:ext>
            </a:extLst>
          </p:cNvPr>
          <p:cNvSpPr>
            <a:spLocks noGrp="1"/>
          </p:cNvSpPr>
          <p:nvPr>
            <p:ph type="title"/>
          </p:nvPr>
        </p:nvSpPr>
        <p:spPr/>
        <p:txBody>
          <a:bodyPr/>
          <a:lstStyle/>
          <a:p>
            <a:r>
              <a:rPr lang="en-US" dirty="0"/>
              <a:t>Probability versus Statistics </a:t>
            </a:r>
          </a:p>
        </p:txBody>
      </p:sp>
      <p:pic>
        <p:nvPicPr>
          <p:cNvPr id="4098" name="Picture 2">
            <a:extLst>
              <a:ext uri="{FF2B5EF4-FFF2-40B4-BE49-F238E27FC236}">
                <a16:creationId xmlns:a16="http://schemas.microsoft.com/office/drawing/2014/main" id="{9D0081D6-A5B1-443D-972F-C34A9A33C6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8712421" y="1616986"/>
            <a:ext cx="2853414" cy="28534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22660C5-5DD8-4374-9D7E-11999E25343B}"/>
              </a:ext>
            </a:extLst>
          </p:cNvPr>
          <p:cNvSpPr txBox="1"/>
          <p:nvPr/>
        </p:nvSpPr>
        <p:spPr>
          <a:xfrm>
            <a:off x="8712422" y="4558921"/>
            <a:ext cx="2853414" cy="646331"/>
          </a:xfrm>
          <a:prstGeom prst="rect">
            <a:avLst/>
          </a:prstGeom>
          <a:noFill/>
        </p:spPr>
        <p:txBody>
          <a:bodyPr wrap="square" rtlCol="0">
            <a:spAutoFit/>
          </a:bodyPr>
          <a:lstStyle/>
          <a:p>
            <a:r>
              <a:rPr lang="en-US" sz="1200" i="1" dirty="0"/>
              <a:t>A normal distribution is a probability tool, but it becomes statistical when it is fit to data points. </a:t>
            </a:r>
          </a:p>
        </p:txBody>
      </p:sp>
    </p:spTree>
    <p:extLst>
      <p:ext uri="{BB962C8B-B14F-4D97-AF65-F5344CB8AC3E}">
        <p14:creationId xmlns:p14="http://schemas.microsoft.com/office/powerpoint/2010/main" val="233288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Using Beta Distribution to Update Predictions</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Let’s say our CFO granted funding for 26 more tests and wanted to take that risk.  </a:t>
            </a:r>
          </a:p>
          <a:p>
            <a:pPr marL="0" indent="0">
              <a:buNone/>
            </a:pPr>
            <a:endParaRPr lang="en-US" dirty="0"/>
          </a:p>
          <a:p>
            <a:pPr marL="0" indent="0">
              <a:buNone/>
            </a:pPr>
            <a:r>
              <a:rPr lang="en-US" dirty="0"/>
              <a:t>Accumulating on top of the 8 successes and 2 failures, we now have 30 successes and 6 failures. </a:t>
            </a:r>
          </a:p>
          <a:p>
            <a:pPr marL="0" indent="0">
              <a:buNone/>
            </a:pPr>
            <a:endParaRPr lang="en-US" dirty="0"/>
          </a:p>
          <a:p>
            <a:pPr marL="0" indent="0">
              <a:buNone/>
            </a:pPr>
            <a:r>
              <a:rPr lang="en-US" dirty="0"/>
              <a:t>Notice our beta distribution got a lot narrower, giving us a stronger </a:t>
            </a:r>
            <a:r>
              <a:rPr lang="en-US" b="1" dirty="0">
                <a:solidFill>
                  <a:srgbClr val="FF0000"/>
                </a:solidFill>
              </a:rPr>
              <a:t>credible interval</a:t>
            </a:r>
            <a:r>
              <a:rPr lang="en-US" dirty="0"/>
              <a:t>.</a:t>
            </a:r>
          </a:p>
          <a:p>
            <a:pPr marL="0" indent="0">
              <a:buNone/>
            </a:pPr>
            <a:endParaRPr lang="en-US" dirty="0"/>
          </a:p>
          <a:p>
            <a:pPr marL="0" indent="0">
              <a:buNone/>
            </a:pPr>
            <a:r>
              <a:rPr lang="en-US" dirty="0"/>
              <a:t>The probability of the underlying success rate being less than 90% is now 86.8%, leaving only 13.2% possibility that our system meets requirements. </a:t>
            </a:r>
          </a:p>
          <a:p>
            <a:pPr marL="0" indent="0">
              <a:buNone/>
            </a:pPr>
            <a:endParaRPr lang="en-US" dirty="0"/>
          </a:p>
          <a:p>
            <a:pPr marL="0" indent="0">
              <a:buNone/>
            </a:pPr>
            <a:r>
              <a:rPr lang="en-US" dirty="0"/>
              <a:t>At this point, it may be time to abandon testing and go back to the drawing board, unless you want to continue gambling on </a:t>
            </a:r>
            <a:r>
              <a:rPr lang="en-US"/>
              <a:t>that 13.2</a:t>
            </a:r>
            <a:r>
              <a:rPr lang="en-US" dirty="0"/>
              <a:t>%! </a:t>
            </a:r>
          </a:p>
          <a:p>
            <a:pPr marL="0" indent="0">
              <a:buNone/>
            </a:pPr>
            <a:endParaRPr lang="en-US" dirty="0"/>
          </a:p>
          <a:p>
            <a:endParaRPr lang="en-US" dirty="0"/>
          </a:p>
          <a:p>
            <a:endParaRPr lang="en-US" dirty="0"/>
          </a:p>
          <a:p>
            <a:endParaRPr lang="en-US" dirty="0"/>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967753" cy="523220"/>
          </a:xfrm>
          <a:prstGeom prst="rect">
            <a:avLst/>
          </a:prstGeom>
        </p:spPr>
        <p:txBody>
          <a:bodyPr wrap="none">
            <a:spAutoFit/>
          </a:bodyPr>
          <a:lstStyle/>
          <a:p>
            <a:r>
              <a:rPr lang="en-US" sz="1400" dirty="0">
                <a:hlinkClick r:id="rId3"/>
              </a:rPr>
              <a:t>https://www.desmos.com/calculator/xnpjwqclnc</a:t>
            </a:r>
            <a:endParaRPr lang="en-US" sz="1400" dirty="0"/>
          </a:p>
          <a:p>
            <a:endParaRPr lang="en-US" sz="1400" dirty="0"/>
          </a:p>
        </p:txBody>
      </p:sp>
    </p:spTree>
    <p:extLst>
      <p:ext uri="{BB962C8B-B14F-4D97-AF65-F5344CB8AC3E}">
        <p14:creationId xmlns:p14="http://schemas.microsoft.com/office/powerpoint/2010/main" val="2028825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82CE6-2318-4A52-9A5E-D3A47B03AD53}"/>
              </a:ext>
            </a:extLst>
          </p:cNvPr>
          <p:cNvSpPr>
            <a:spLocks noGrp="1"/>
          </p:cNvSpPr>
          <p:nvPr>
            <p:ph type="title"/>
          </p:nvPr>
        </p:nvSpPr>
        <p:spPr/>
        <p:txBody>
          <a:bodyPr/>
          <a:lstStyle/>
          <a:p>
            <a:r>
              <a:rPr lang="en-US" dirty="0"/>
              <a:t>Beta Distribution in Python</a:t>
            </a:r>
          </a:p>
        </p:txBody>
      </p:sp>
      <p:sp>
        <p:nvSpPr>
          <p:cNvPr id="3" name="Rectangle 1">
            <a:extLst>
              <a:ext uri="{FF2B5EF4-FFF2-40B4-BE49-F238E27FC236}">
                <a16:creationId xmlns:a16="http://schemas.microsoft.com/office/drawing/2014/main" id="{1CF6A427-8193-4370-88A6-17F54F2AB954}"/>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C789245B-6FBD-48F8-96BC-71FA3F89CB7D}"/>
              </a:ext>
            </a:extLst>
          </p:cNvPr>
          <p:cNvSpPr>
            <a:spLocks noChangeArrowheads="1"/>
          </p:cNvSpPr>
          <p:nvPr/>
        </p:nvSpPr>
        <p:spPr bwMode="auto">
          <a:xfrm>
            <a:off x="878441" y="1475014"/>
            <a:ext cx="4654193" cy="23083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80"/>
                </a:solidFill>
                <a:effectLst/>
                <a:latin typeface="JetBrains Mono"/>
              </a:rPr>
              <a:t>from </a:t>
            </a:r>
            <a:r>
              <a:rPr kumimoji="0" lang="en-US" altLang="en-US" b="0" i="0" u="none" strike="noStrike" cap="none" normalizeH="0" baseline="0" dirty="0" err="1">
                <a:ln>
                  <a:noFill/>
                </a:ln>
                <a:solidFill>
                  <a:srgbClr val="000000"/>
                </a:solidFill>
                <a:effectLst/>
                <a:latin typeface="JetBrains Mono"/>
              </a:rPr>
              <a:t>scipy.stats</a:t>
            </a:r>
            <a:r>
              <a:rPr kumimoji="0" lang="en-US" altLang="en-US" b="0" i="0" u="none" strike="noStrike" cap="none" normalizeH="0" baseline="0" dirty="0">
                <a:ln>
                  <a:noFill/>
                </a:ln>
                <a:solidFill>
                  <a:srgbClr val="000000"/>
                </a:solidFill>
                <a:effectLst/>
                <a:latin typeface="JetBrains Mono"/>
              </a:rPr>
              <a:t> </a:t>
            </a:r>
            <a:r>
              <a:rPr kumimoji="0" lang="en-US" altLang="en-US" b="1" i="0" u="none" strike="noStrike" cap="none" normalizeH="0" baseline="0" dirty="0">
                <a:ln>
                  <a:noFill/>
                </a:ln>
                <a:solidFill>
                  <a:srgbClr val="000080"/>
                </a:solidFill>
                <a:effectLst/>
                <a:latin typeface="JetBrains Mono"/>
              </a:rPr>
              <a:t>import </a:t>
            </a:r>
            <a:r>
              <a:rPr kumimoji="0" lang="en-US" altLang="en-US" b="0" i="0" u="none" strike="noStrike" cap="none" normalizeH="0" baseline="0" dirty="0">
                <a:ln>
                  <a:noFill/>
                </a:ln>
                <a:solidFill>
                  <a:srgbClr val="000000"/>
                </a:solidFill>
                <a:effectLst/>
                <a:latin typeface="JetBrains Mono"/>
              </a:rPr>
              <a:t>beta</a:t>
            </a:r>
            <a:br>
              <a:rPr kumimoji="0" lang="en-US" altLang="en-US" b="0" i="0" u="none" strike="noStrike" cap="none" normalizeH="0" baseline="0" dirty="0">
                <a:ln>
                  <a:noFill/>
                </a:ln>
                <a:solidFill>
                  <a:srgbClr val="000000"/>
                </a:solidFill>
                <a:effectLst/>
                <a:latin typeface="JetBrains Mono"/>
              </a:rPr>
            </a:br>
            <a:br>
              <a:rPr kumimoji="0" lang="en-US" altLang="en-US" b="0" i="0" u="none" strike="noStrike" cap="none" normalizeH="0" baseline="0" dirty="0">
                <a:ln>
                  <a:noFill/>
                </a:ln>
                <a:solidFill>
                  <a:srgbClr val="000000"/>
                </a:solidFill>
                <a:effectLst/>
                <a:latin typeface="JetBrains Mono"/>
              </a:rPr>
            </a:br>
            <a:r>
              <a:rPr kumimoji="0" lang="en-US" altLang="en-US" b="0" i="0" u="none" strike="noStrike" cap="none" normalizeH="0" baseline="0" dirty="0">
                <a:ln>
                  <a:noFill/>
                </a:ln>
                <a:solidFill>
                  <a:srgbClr val="000000"/>
                </a:solidFill>
                <a:effectLst/>
                <a:latin typeface="JetBrains Mono"/>
              </a:rPr>
              <a:t>a = </a:t>
            </a:r>
            <a:r>
              <a:rPr kumimoji="0" lang="en-US" altLang="en-US" b="0" i="0" u="none" strike="noStrike" cap="none" normalizeH="0" baseline="0" dirty="0">
                <a:ln>
                  <a:noFill/>
                </a:ln>
                <a:solidFill>
                  <a:srgbClr val="0000FF"/>
                </a:solidFill>
                <a:effectLst/>
                <a:latin typeface="JetBrains Mono"/>
              </a:rPr>
              <a:t>8</a:t>
            </a:r>
            <a:br>
              <a:rPr kumimoji="0" lang="en-US" altLang="en-US" b="0" i="0" u="none" strike="noStrike" cap="none" normalizeH="0" baseline="0" dirty="0">
                <a:ln>
                  <a:noFill/>
                </a:ln>
                <a:solidFill>
                  <a:srgbClr val="0000FF"/>
                </a:solidFill>
                <a:effectLst/>
                <a:latin typeface="JetBrains Mono"/>
              </a:rPr>
            </a:br>
            <a:r>
              <a:rPr kumimoji="0" lang="en-US" altLang="en-US" b="0" i="0" u="none" strike="noStrike" cap="none" normalizeH="0" baseline="0" dirty="0">
                <a:ln>
                  <a:noFill/>
                </a:ln>
                <a:solidFill>
                  <a:srgbClr val="000000"/>
                </a:solidFill>
                <a:effectLst/>
                <a:latin typeface="JetBrains Mono"/>
              </a:rPr>
              <a:t>b = </a:t>
            </a:r>
            <a:r>
              <a:rPr kumimoji="0" lang="en-US" altLang="en-US" b="0" i="0" u="none" strike="noStrike" cap="none" normalizeH="0" baseline="0" dirty="0">
                <a:ln>
                  <a:noFill/>
                </a:ln>
                <a:solidFill>
                  <a:srgbClr val="0000FF"/>
                </a:solidFill>
                <a:effectLst/>
                <a:latin typeface="JetBrains Mono"/>
              </a:rPr>
              <a:t>2</a:t>
            </a:r>
            <a:br>
              <a:rPr kumimoji="0" lang="en-US" altLang="en-US" b="0" i="0" u="none" strike="noStrike" cap="none" normalizeH="0" baseline="0" dirty="0">
                <a:ln>
                  <a:noFill/>
                </a:ln>
                <a:solidFill>
                  <a:srgbClr val="0000FF"/>
                </a:solidFill>
                <a:effectLst/>
                <a:latin typeface="JetBrains Mono"/>
              </a:rPr>
            </a:br>
            <a:br>
              <a:rPr kumimoji="0" lang="en-US" altLang="en-US" b="0" i="0" u="none" strike="noStrike" cap="none" normalizeH="0" baseline="0" dirty="0">
                <a:ln>
                  <a:noFill/>
                </a:ln>
                <a:solidFill>
                  <a:srgbClr val="0000FF"/>
                </a:solidFill>
                <a:effectLst/>
                <a:latin typeface="JetBrains Mono"/>
              </a:rPr>
            </a:br>
            <a:r>
              <a:rPr kumimoji="0" lang="en-US" altLang="en-US" b="0" i="0" u="none" strike="noStrike" cap="none" normalizeH="0" baseline="0" dirty="0">
                <a:ln>
                  <a:noFill/>
                </a:ln>
                <a:solidFill>
                  <a:srgbClr val="000000"/>
                </a:solidFill>
                <a:effectLst/>
                <a:latin typeface="JetBrains Mono"/>
              </a:rPr>
              <a:t>p = </a:t>
            </a:r>
            <a:r>
              <a:rPr kumimoji="0" lang="en-US" altLang="en-US" b="0" i="0" u="none" strike="noStrike" cap="none" normalizeH="0" baseline="0" dirty="0" err="1">
                <a:ln>
                  <a:noFill/>
                </a:ln>
                <a:solidFill>
                  <a:srgbClr val="000000"/>
                </a:solidFill>
                <a:effectLst/>
                <a:latin typeface="JetBrains Mono"/>
              </a:rPr>
              <a:t>beta.cdf</a:t>
            </a:r>
            <a:r>
              <a:rPr kumimoji="0" lang="en-US" altLang="en-US" b="0" i="0" u="none" strike="noStrike" cap="none" normalizeH="0" baseline="0" dirty="0">
                <a:ln>
                  <a:noFill/>
                </a:ln>
                <a:solidFill>
                  <a:srgbClr val="000000"/>
                </a:solidFill>
                <a:effectLst/>
                <a:latin typeface="JetBrains Mono"/>
              </a:rPr>
              <a:t>(</a:t>
            </a:r>
            <a:r>
              <a:rPr kumimoji="0" lang="en-US" altLang="en-US" b="0" i="0" u="none" strike="noStrike" cap="none" normalizeH="0" baseline="0" dirty="0">
                <a:ln>
                  <a:noFill/>
                </a:ln>
                <a:solidFill>
                  <a:srgbClr val="0000FF"/>
                </a:solidFill>
                <a:effectLst/>
                <a:latin typeface="JetBrains Mono"/>
              </a:rPr>
              <a:t>1.0</a:t>
            </a:r>
            <a:r>
              <a:rPr kumimoji="0" lang="en-US" altLang="en-US" b="0" i="0" u="none" strike="noStrike" cap="none" normalizeH="0" baseline="0" dirty="0">
                <a:ln>
                  <a:noFill/>
                </a:ln>
                <a:solidFill>
                  <a:srgbClr val="000000"/>
                </a:solidFill>
                <a:effectLst/>
                <a:latin typeface="JetBrains Mono"/>
              </a:rPr>
              <a:t>, a, b) - </a:t>
            </a:r>
            <a:r>
              <a:rPr kumimoji="0" lang="en-US" altLang="en-US" b="0" i="0" u="none" strike="noStrike" cap="none" normalizeH="0" baseline="0" dirty="0" err="1">
                <a:ln>
                  <a:noFill/>
                </a:ln>
                <a:solidFill>
                  <a:srgbClr val="000000"/>
                </a:solidFill>
                <a:effectLst/>
                <a:latin typeface="JetBrains Mono"/>
              </a:rPr>
              <a:t>beta.cdf</a:t>
            </a:r>
            <a:r>
              <a:rPr kumimoji="0" lang="en-US" altLang="en-US" b="0" i="0" u="none" strike="noStrike" cap="none" normalizeH="0" baseline="0" dirty="0">
                <a:ln>
                  <a:noFill/>
                </a:ln>
                <a:solidFill>
                  <a:srgbClr val="000000"/>
                </a:solidFill>
                <a:effectLst/>
                <a:latin typeface="JetBrains Mono"/>
              </a:rPr>
              <a:t>(</a:t>
            </a:r>
            <a:r>
              <a:rPr kumimoji="0" lang="en-US" altLang="en-US" b="0" i="0" u="none" strike="noStrike" cap="none" normalizeH="0" baseline="0" dirty="0">
                <a:ln>
                  <a:noFill/>
                </a:ln>
                <a:solidFill>
                  <a:srgbClr val="0000FF"/>
                </a:solidFill>
                <a:effectLst/>
                <a:latin typeface="JetBrains Mono"/>
              </a:rPr>
              <a:t>.90</a:t>
            </a:r>
            <a:r>
              <a:rPr kumimoji="0" lang="en-US" altLang="en-US" b="0" i="0" u="none" strike="noStrike" cap="none" normalizeH="0" baseline="0" dirty="0">
                <a:ln>
                  <a:noFill/>
                </a:ln>
                <a:solidFill>
                  <a:srgbClr val="000000"/>
                </a:solidFill>
                <a:effectLst/>
                <a:latin typeface="JetBrains Mono"/>
              </a:rPr>
              <a:t>, a, b)</a:t>
            </a:r>
            <a:br>
              <a:rPr kumimoji="0" lang="en-US" altLang="en-US" b="0" i="0" u="none" strike="noStrike" cap="none" normalizeH="0" baseline="0" dirty="0">
                <a:ln>
                  <a:noFill/>
                </a:ln>
                <a:solidFill>
                  <a:srgbClr val="000000"/>
                </a:solidFill>
                <a:effectLst/>
                <a:latin typeface="JetBrains Mono"/>
              </a:rPr>
            </a:br>
            <a:br>
              <a:rPr kumimoji="0" lang="en-US" altLang="en-US" b="0" i="0" u="none" strike="noStrike" cap="none" normalizeH="0" baseline="0" dirty="0">
                <a:ln>
                  <a:noFill/>
                </a:ln>
                <a:solidFill>
                  <a:srgbClr val="000000"/>
                </a:solidFill>
                <a:effectLst/>
                <a:latin typeface="JetBrains Mono"/>
              </a:rPr>
            </a:br>
            <a:r>
              <a:rPr kumimoji="0" lang="en-US" altLang="en-US" b="0" i="0" u="none" strike="noStrike" cap="none" normalizeH="0" baseline="0" dirty="0">
                <a:ln>
                  <a:noFill/>
                </a:ln>
                <a:solidFill>
                  <a:srgbClr val="000080"/>
                </a:solidFill>
                <a:effectLst/>
                <a:latin typeface="JetBrains Mono"/>
              </a:rPr>
              <a:t>print</a:t>
            </a:r>
            <a:r>
              <a:rPr kumimoji="0" lang="en-US" altLang="en-US" b="0" i="0" u="none" strike="noStrike" cap="none" normalizeH="0" baseline="0" dirty="0">
                <a:ln>
                  <a:noFill/>
                </a:ln>
                <a:solidFill>
                  <a:srgbClr val="000000"/>
                </a:solidFill>
                <a:effectLst/>
                <a:latin typeface="JetBrains Mono"/>
              </a:rPr>
              <a:t>(p)</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pic>
        <p:nvPicPr>
          <p:cNvPr id="7" name="Picture 10">
            <a:extLst>
              <a:ext uri="{FF2B5EF4-FFF2-40B4-BE49-F238E27FC236}">
                <a16:creationId xmlns:a16="http://schemas.microsoft.com/office/drawing/2014/main" id="{BBF98A64-7088-484B-87AC-9583D9AEC6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6460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A07B2F0-2244-4927-8AFC-C1EE7BF6D86F}"/>
              </a:ext>
            </a:extLst>
          </p:cNvPr>
          <p:cNvSpPr>
            <a:spLocks noGrp="1"/>
          </p:cNvSpPr>
          <p:nvPr>
            <p:ph sz="half" idx="2"/>
          </p:nvPr>
        </p:nvSpPr>
        <p:spPr>
          <a:xfrm>
            <a:off x="569886" y="5774076"/>
            <a:ext cx="9496240" cy="1464013"/>
          </a:xfrm>
        </p:spPr>
        <p:txBody>
          <a:bodyPr>
            <a:normAutofit/>
          </a:bodyPr>
          <a:lstStyle/>
          <a:p>
            <a:pPr marL="0" indent="0">
              <a:buNone/>
            </a:pPr>
            <a:r>
              <a:rPr lang="en-US" dirty="0">
                <a:hlinkClick r:id="rId2"/>
              </a:rPr>
              <a:t>https://learning.oreilly.com/scenarios/probability-from-scratch/9781492080565/</a:t>
            </a:r>
            <a:endParaRPr lang="en-US" dirty="0"/>
          </a:p>
          <a:p>
            <a:pPr marL="0" indent="0">
              <a:buNone/>
            </a:pPr>
            <a:endParaRPr lang="en-US" dirty="0"/>
          </a:p>
        </p:txBody>
      </p:sp>
      <p:sp>
        <p:nvSpPr>
          <p:cNvPr id="3" name="Title 2">
            <a:extLst>
              <a:ext uri="{FF2B5EF4-FFF2-40B4-BE49-F238E27FC236}">
                <a16:creationId xmlns:a16="http://schemas.microsoft.com/office/drawing/2014/main" id="{47E32DD2-B68B-4687-8953-59393AF1B703}"/>
              </a:ext>
            </a:extLst>
          </p:cNvPr>
          <p:cNvSpPr>
            <a:spLocks noGrp="1"/>
          </p:cNvSpPr>
          <p:nvPr>
            <p:ph type="title"/>
          </p:nvPr>
        </p:nvSpPr>
        <p:spPr>
          <a:xfrm>
            <a:off x="521207" y="448056"/>
            <a:ext cx="9830005" cy="640080"/>
          </a:xfrm>
        </p:spPr>
        <p:txBody>
          <a:bodyPr>
            <a:normAutofit/>
          </a:bodyPr>
          <a:lstStyle/>
          <a:p>
            <a:r>
              <a:rPr lang="en-US" dirty="0" err="1"/>
              <a:t>Katacoda</a:t>
            </a:r>
            <a:r>
              <a:rPr lang="en-US" dirty="0"/>
              <a:t> Interactive Scenario – Binomial and Beta Distribution</a:t>
            </a:r>
          </a:p>
        </p:txBody>
      </p:sp>
      <p:pic>
        <p:nvPicPr>
          <p:cNvPr id="5" name="Picture 4">
            <a:extLst>
              <a:ext uri="{FF2B5EF4-FFF2-40B4-BE49-F238E27FC236}">
                <a16:creationId xmlns:a16="http://schemas.microsoft.com/office/drawing/2014/main" id="{80D7CEF3-692F-4A67-A8B7-323E39248AC6}"/>
              </a:ext>
            </a:extLst>
          </p:cNvPr>
          <p:cNvPicPr>
            <a:picLocks noChangeAspect="1"/>
          </p:cNvPicPr>
          <p:nvPr/>
        </p:nvPicPr>
        <p:blipFill rotWithShape="1">
          <a:blip r:embed="rId3">
            <a:extLst>
              <a:ext uri="{28A0092B-C50C-407E-A947-70E740481C1C}">
                <a14:useLocalDpi xmlns:a14="http://schemas.microsoft.com/office/drawing/2010/main" val="0"/>
              </a:ext>
            </a:extLst>
          </a:blip>
          <a:srcRect r="2027"/>
          <a:stretch/>
        </p:blipFill>
        <p:spPr>
          <a:xfrm>
            <a:off x="816040" y="1637803"/>
            <a:ext cx="6791973" cy="3896741"/>
          </a:xfrm>
          <a:prstGeom prst="rect">
            <a:avLst/>
          </a:prstGeom>
        </p:spPr>
      </p:pic>
    </p:spTree>
    <p:extLst>
      <p:ext uri="{BB962C8B-B14F-4D97-AF65-F5344CB8AC3E}">
        <p14:creationId xmlns:p14="http://schemas.microsoft.com/office/powerpoint/2010/main" val="10649052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3DA8A-AF80-493F-B287-B31CBF10AAF3}"/>
              </a:ext>
            </a:extLst>
          </p:cNvPr>
          <p:cNvSpPr>
            <a:spLocks noGrp="1"/>
          </p:cNvSpPr>
          <p:nvPr>
            <p:ph type="title"/>
          </p:nvPr>
        </p:nvSpPr>
        <p:spPr/>
        <p:txBody>
          <a:bodyPr/>
          <a:lstStyle/>
          <a:p>
            <a:r>
              <a:rPr lang="en-US" dirty="0"/>
              <a:t>Exercise </a:t>
            </a:r>
          </a:p>
        </p:txBody>
      </p:sp>
      <p:sp>
        <p:nvSpPr>
          <p:cNvPr id="3" name="Content Placeholder 2">
            <a:extLst>
              <a:ext uri="{FF2B5EF4-FFF2-40B4-BE49-F238E27FC236}">
                <a16:creationId xmlns:a16="http://schemas.microsoft.com/office/drawing/2014/main" id="{4C519868-4ED6-4FC6-923F-5DD7DE1BC884}"/>
              </a:ext>
            </a:extLst>
          </p:cNvPr>
          <p:cNvSpPr>
            <a:spLocks noGrp="1"/>
          </p:cNvSpPr>
          <p:nvPr>
            <p:ph sz="quarter" idx="10"/>
          </p:nvPr>
        </p:nvSpPr>
        <p:spPr>
          <a:xfrm>
            <a:off x="539496" y="1435608"/>
            <a:ext cx="6992089" cy="3977640"/>
          </a:xfrm>
        </p:spPr>
        <p:txBody>
          <a:bodyPr/>
          <a:lstStyle/>
          <a:p>
            <a:pPr marL="0" indent="0">
              <a:buNone/>
            </a:pPr>
            <a:r>
              <a:rPr lang="en-US" dirty="0"/>
              <a:t>You flipped a coin 19 times and got heads 15 times and tails 4 times. </a:t>
            </a:r>
          </a:p>
          <a:p>
            <a:pPr marL="0" indent="0">
              <a:buNone/>
            </a:pPr>
            <a:endParaRPr lang="en-US" dirty="0"/>
          </a:p>
          <a:p>
            <a:pPr marL="0" indent="0">
              <a:buNone/>
            </a:pPr>
            <a:r>
              <a:rPr lang="en-US" dirty="0"/>
              <a:t>Do you think this coin has any good probability of being fair?</a:t>
            </a:r>
          </a:p>
          <a:p>
            <a:pPr marL="0" indent="0">
              <a:buNone/>
            </a:pPr>
            <a:endParaRPr lang="en-US" dirty="0"/>
          </a:p>
        </p:txBody>
      </p:sp>
      <p:pic>
        <p:nvPicPr>
          <p:cNvPr id="6" name="Picture 2">
            <a:extLst>
              <a:ext uri="{FF2B5EF4-FFF2-40B4-BE49-F238E27FC236}">
                <a16:creationId xmlns:a16="http://schemas.microsoft.com/office/drawing/2014/main" id="{ABCBD9BF-8385-457B-87A9-3BD09E721C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57858" y="1307615"/>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7406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3DA8A-AF80-493F-B287-B31CBF10AAF3}"/>
              </a:ext>
            </a:extLst>
          </p:cNvPr>
          <p:cNvSpPr>
            <a:spLocks noGrp="1"/>
          </p:cNvSpPr>
          <p:nvPr>
            <p:ph type="title"/>
          </p:nvPr>
        </p:nvSpPr>
        <p:spPr/>
        <p:txBody>
          <a:bodyPr/>
          <a:lstStyle/>
          <a:p>
            <a:r>
              <a:rPr lang="en-US" dirty="0"/>
              <a:t>Exercise </a:t>
            </a:r>
          </a:p>
        </p:txBody>
      </p:sp>
      <p:sp>
        <p:nvSpPr>
          <p:cNvPr id="3" name="Content Placeholder 2">
            <a:extLst>
              <a:ext uri="{FF2B5EF4-FFF2-40B4-BE49-F238E27FC236}">
                <a16:creationId xmlns:a16="http://schemas.microsoft.com/office/drawing/2014/main" id="{4C519868-4ED6-4FC6-923F-5DD7DE1BC884}"/>
              </a:ext>
            </a:extLst>
          </p:cNvPr>
          <p:cNvSpPr>
            <a:spLocks noGrp="1"/>
          </p:cNvSpPr>
          <p:nvPr>
            <p:ph sz="quarter" idx="10"/>
          </p:nvPr>
        </p:nvSpPr>
        <p:spPr>
          <a:xfrm>
            <a:off x="544633" y="1435608"/>
            <a:ext cx="6877119" cy="3977640"/>
          </a:xfrm>
        </p:spPr>
        <p:txBody>
          <a:bodyPr>
            <a:normAutofit/>
          </a:bodyPr>
          <a:lstStyle/>
          <a:p>
            <a:pPr marL="0" indent="0">
              <a:buNone/>
            </a:pPr>
            <a:r>
              <a:rPr lang="en-US" dirty="0"/>
              <a:t>You flipped a coin 19 times and got heads 15 times and tails 4 times. </a:t>
            </a:r>
          </a:p>
          <a:p>
            <a:pPr marL="0" indent="0">
              <a:buNone/>
            </a:pPr>
            <a:endParaRPr lang="en-US" dirty="0"/>
          </a:p>
          <a:p>
            <a:pPr marL="0" indent="0">
              <a:buNone/>
            </a:pPr>
            <a:r>
              <a:rPr lang="en-US" dirty="0"/>
              <a:t>Do you think this coin has any good probability of being fair?</a:t>
            </a:r>
          </a:p>
          <a:p>
            <a:pPr marL="0" indent="0">
              <a:buNone/>
            </a:pPr>
            <a:endParaRPr lang="en-US" b="1" dirty="0">
              <a:solidFill>
                <a:srgbClr val="FF0000"/>
              </a:solidFill>
            </a:endParaRPr>
          </a:p>
          <a:p>
            <a:pPr marL="0" indent="0">
              <a:buNone/>
            </a:pPr>
            <a:r>
              <a:rPr lang="en-US" b="1" dirty="0">
                <a:solidFill>
                  <a:srgbClr val="FF0000"/>
                </a:solidFill>
              </a:rPr>
              <a:t>Considering 99.62% of the density is above 50%, this coin is highly unlikely to be fair. </a:t>
            </a:r>
            <a:endParaRPr lang="en-US" dirty="0"/>
          </a:p>
          <a:p>
            <a:endParaRPr lang="en-US" dirty="0"/>
          </a:p>
          <a:p>
            <a:pPr marL="0" indent="0">
              <a:buNone/>
            </a:pPr>
            <a:endParaRPr lang="en-US" dirty="0"/>
          </a:p>
          <a:p>
            <a:pPr marL="0" indent="0">
              <a:buNone/>
            </a:pPr>
            <a:endParaRPr lang="en-US" dirty="0"/>
          </a:p>
        </p:txBody>
      </p:sp>
      <p:pic>
        <p:nvPicPr>
          <p:cNvPr id="12290" name="Picture 2">
            <a:extLst>
              <a:ext uri="{FF2B5EF4-FFF2-40B4-BE49-F238E27FC236}">
                <a16:creationId xmlns:a16="http://schemas.microsoft.com/office/drawing/2014/main" id="{77CCEBB3-BFD6-4CB1-A409-1D38F7BF0F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43897" y="1314373"/>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087FC500-ADB9-4CC2-A301-43692478EE01}"/>
              </a:ext>
            </a:extLst>
          </p:cNvPr>
          <p:cNvSpPr>
            <a:spLocks noChangeArrowheads="1"/>
          </p:cNvSpPr>
          <p:nvPr/>
        </p:nvSpPr>
        <p:spPr bwMode="auto">
          <a:xfrm>
            <a:off x="601535" y="3863756"/>
            <a:ext cx="4654193" cy="23083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80"/>
                </a:solidFill>
                <a:effectLst/>
                <a:latin typeface="JetBrains Mono"/>
              </a:rPr>
              <a:t>from </a:t>
            </a:r>
            <a:r>
              <a:rPr kumimoji="0" lang="en-US" altLang="en-US" b="0" i="0" u="none" strike="noStrike" cap="none" normalizeH="0" baseline="0" dirty="0" err="1">
                <a:ln>
                  <a:noFill/>
                </a:ln>
                <a:solidFill>
                  <a:srgbClr val="000000"/>
                </a:solidFill>
                <a:effectLst/>
                <a:latin typeface="JetBrains Mono"/>
              </a:rPr>
              <a:t>scipy.stats</a:t>
            </a:r>
            <a:r>
              <a:rPr kumimoji="0" lang="en-US" altLang="en-US" b="0" i="0" u="none" strike="noStrike" cap="none" normalizeH="0" baseline="0" dirty="0">
                <a:ln>
                  <a:noFill/>
                </a:ln>
                <a:solidFill>
                  <a:srgbClr val="000000"/>
                </a:solidFill>
                <a:effectLst/>
                <a:latin typeface="JetBrains Mono"/>
              </a:rPr>
              <a:t> </a:t>
            </a:r>
            <a:r>
              <a:rPr kumimoji="0" lang="en-US" altLang="en-US" b="1" i="0" u="none" strike="noStrike" cap="none" normalizeH="0" baseline="0" dirty="0">
                <a:ln>
                  <a:noFill/>
                </a:ln>
                <a:solidFill>
                  <a:srgbClr val="000080"/>
                </a:solidFill>
                <a:effectLst/>
                <a:latin typeface="JetBrains Mono"/>
              </a:rPr>
              <a:t>import </a:t>
            </a:r>
            <a:r>
              <a:rPr kumimoji="0" lang="en-US" altLang="en-US" b="0" i="0" u="none" strike="noStrike" cap="none" normalizeH="0" baseline="0" dirty="0">
                <a:ln>
                  <a:noFill/>
                </a:ln>
                <a:solidFill>
                  <a:srgbClr val="000000"/>
                </a:solidFill>
                <a:effectLst/>
                <a:latin typeface="JetBrains Mono"/>
              </a:rPr>
              <a:t>beta</a:t>
            </a:r>
            <a:br>
              <a:rPr kumimoji="0" lang="en-US" altLang="en-US" b="0" i="0" u="none" strike="noStrike" cap="none" normalizeH="0" baseline="0" dirty="0">
                <a:ln>
                  <a:noFill/>
                </a:ln>
                <a:solidFill>
                  <a:srgbClr val="000000"/>
                </a:solidFill>
                <a:effectLst/>
                <a:latin typeface="JetBrains Mono"/>
              </a:rPr>
            </a:br>
            <a:br>
              <a:rPr kumimoji="0" lang="en-US" altLang="en-US" b="0" i="0" u="none" strike="noStrike" cap="none" normalizeH="0" baseline="0" dirty="0">
                <a:ln>
                  <a:noFill/>
                </a:ln>
                <a:solidFill>
                  <a:srgbClr val="000000"/>
                </a:solidFill>
                <a:effectLst/>
                <a:latin typeface="JetBrains Mono"/>
              </a:rPr>
            </a:br>
            <a:r>
              <a:rPr kumimoji="0" lang="en-US" altLang="en-US" b="0" i="0" u="none" strike="noStrike" cap="none" normalizeH="0" baseline="0" dirty="0">
                <a:ln>
                  <a:noFill/>
                </a:ln>
                <a:solidFill>
                  <a:srgbClr val="000000"/>
                </a:solidFill>
                <a:effectLst/>
                <a:latin typeface="JetBrains Mono"/>
              </a:rPr>
              <a:t>a = 1</a:t>
            </a:r>
            <a:r>
              <a:rPr kumimoji="0" lang="en-US" altLang="en-US" b="0" i="0" u="none" strike="noStrike" cap="none" normalizeH="0" baseline="0" dirty="0">
                <a:ln>
                  <a:noFill/>
                </a:ln>
                <a:solidFill>
                  <a:srgbClr val="0000FF"/>
                </a:solidFill>
                <a:effectLst/>
                <a:latin typeface="JetBrains Mono"/>
              </a:rPr>
              <a:t>5</a:t>
            </a:r>
            <a:br>
              <a:rPr kumimoji="0" lang="en-US" altLang="en-US" b="0" i="0" u="none" strike="noStrike" cap="none" normalizeH="0" baseline="0" dirty="0">
                <a:ln>
                  <a:noFill/>
                </a:ln>
                <a:solidFill>
                  <a:srgbClr val="0000FF"/>
                </a:solidFill>
                <a:effectLst/>
                <a:latin typeface="JetBrains Mono"/>
              </a:rPr>
            </a:br>
            <a:r>
              <a:rPr kumimoji="0" lang="en-US" altLang="en-US" b="0" i="0" u="none" strike="noStrike" cap="none" normalizeH="0" baseline="0" dirty="0">
                <a:ln>
                  <a:noFill/>
                </a:ln>
                <a:solidFill>
                  <a:srgbClr val="000000"/>
                </a:solidFill>
                <a:effectLst/>
                <a:latin typeface="JetBrains Mono"/>
              </a:rPr>
              <a:t>b = </a:t>
            </a:r>
            <a:r>
              <a:rPr kumimoji="0" lang="en-US" altLang="en-US" b="0" i="0" u="none" strike="noStrike" cap="none" normalizeH="0" baseline="0" dirty="0">
                <a:ln>
                  <a:noFill/>
                </a:ln>
                <a:solidFill>
                  <a:srgbClr val="0000FF"/>
                </a:solidFill>
                <a:effectLst/>
                <a:latin typeface="JetBrains Mono"/>
              </a:rPr>
              <a:t>4</a:t>
            </a:r>
            <a:br>
              <a:rPr kumimoji="0" lang="en-US" altLang="en-US" b="0" i="0" u="none" strike="noStrike" cap="none" normalizeH="0" baseline="0" dirty="0">
                <a:ln>
                  <a:noFill/>
                </a:ln>
                <a:solidFill>
                  <a:srgbClr val="0000FF"/>
                </a:solidFill>
                <a:effectLst/>
                <a:latin typeface="JetBrains Mono"/>
              </a:rPr>
            </a:br>
            <a:br>
              <a:rPr kumimoji="0" lang="en-US" altLang="en-US" b="0" i="0" u="none" strike="noStrike" cap="none" normalizeH="0" baseline="0" dirty="0">
                <a:ln>
                  <a:noFill/>
                </a:ln>
                <a:solidFill>
                  <a:srgbClr val="0000FF"/>
                </a:solidFill>
                <a:effectLst/>
                <a:latin typeface="JetBrains Mono"/>
              </a:rPr>
            </a:br>
            <a:r>
              <a:rPr kumimoji="0" lang="en-US" altLang="en-US" b="0" i="0" u="none" strike="noStrike" cap="none" normalizeH="0" baseline="0" dirty="0">
                <a:ln>
                  <a:noFill/>
                </a:ln>
                <a:solidFill>
                  <a:srgbClr val="000000"/>
                </a:solidFill>
                <a:effectLst/>
                <a:latin typeface="JetBrains Mono"/>
              </a:rPr>
              <a:t>x = </a:t>
            </a:r>
            <a:r>
              <a:rPr kumimoji="0" lang="en-US" altLang="en-US" b="0" i="0" u="none" strike="noStrike" cap="none" normalizeH="0" baseline="0" dirty="0" err="1">
                <a:ln>
                  <a:noFill/>
                </a:ln>
                <a:solidFill>
                  <a:srgbClr val="000000"/>
                </a:solidFill>
                <a:effectLst/>
                <a:latin typeface="JetBrains Mono"/>
              </a:rPr>
              <a:t>beta.cdf</a:t>
            </a:r>
            <a:r>
              <a:rPr kumimoji="0" lang="en-US" altLang="en-US" b="0" i="0" u="none" strike="noStrike" cap="none" normalizeH="0" baseline="0" dirty="0">
                <a:ln>
                  <a:noFill/>
                </a:ln>
                <a:solidFill>
                  <a:srgbClr val="000000"/>
                </a:solidFill>
                <a:effectLst/>
                <a:latin typeface="JetBrains Mono"/>
              </a:rPr>
              <a:t>(</a:t>
            </a:r>
            <a:r>
              <a:rPr kumimoji="0" lang="en-US" altLang="en-US" b="0" i="0" u="none" strike="noStrike" cap="none" normalizeH="0" baseline="0" dirty="0">
                <a:ln>
                  <a:noFill/>
                </a:ln>
                <a:solidFill>
                  <a:srgbClr val="0000FF"/>
                </a:solidFill>
                <a:effectLst/>
                <a:latin typeface="JetBrains Mono"/>
              </a:rPr>
              <a:t>1.0</a:t>
            </a:r>
            <a:r>
              <a:rPr kumimoji="0" lang="en-US" altLang="en-US" b="0" i="0" u="none" strike="noStrike" cap="none" normalizeH="0" baseline="0" dirty="0">
                <a:ln>
                  <a:noFill/>
                </a:ln>
                <a:solidFill>
                  <a:srgbClr val="000000"/>
                </a:solidFill>
                <a:effectLst/>
                <a:latin typeface="JetBrains Mono"/>
              </a:rPr>
              <a:t>, a, b) - </a:t>
            </a:r>
            <a:r>
              <a:rPr kumimoji="0" lang="en-US" altLang="en-US" b="0" i="0" u="none" strike="noStrike" cap="none" normalizeH="0" baseline="0" dirty="0" err="1">
                <a:ln>
                  <a:noFill/>
                </a:ln>
                <a:solidFill>
                  <a:srgbClr val="000000"/>
                </a:solidFill>
                <a:effectLst/>
                <a:latin typeface="JetBrains Mono"/>
              </a:rPr>
              <a:t>beta.cdf</a:t>
            </a:r>
            <a:r>
              <a:rPr kumimoji="0" lang="en-US" altLang="en-US" b="0" i="0" u="none" strike="noStrike" cap="none" normalizeH="0" baseline="0" dirty="0">
                <a:ln>
                  <a:noFill/>
                </a:ln>
                <a:solidFill>
                  <a:srgbClr val="000000"/>
                </a:solidFill>
                <a:effectLst/>
                <a:latin typeface="JetBrains Mono"/>
              </a:rPr>
              <a:t>(</a:t>
            </a:r>
            <a:r>
              <a:rPr kumimoji="0" lang="en-US" altLang="en-US" b="0" i="0" u="none" strike="noStrike" cap="none" normalizeH="0" baseline="0" dirty="0">
                <a:ln>
                  <a:noFill/>
                </a:ln>
                <a:solidFill>
                  <a:srgbClr val="0000FF"/>
                </a:solidFill>
                <a:effectLst/>
                <a:latin typeface="JetBrains Mono"/>
              </a:rPr>
              <a:t>.50</a:t>
            </a:r>
            <a:r>
              <a:rPr kumimoji="0" lang="en-US" altLang="en-US" b="0" i="0" u="none" strike="noStrike" cap="none" normalizeH="0" baseline="0" dirty="0">
                <a:ln>
                  <a:noFill/>
                </a:ln>
                <a:solidFill>
                  <a:srgbClr val="000000"/>
                </a:solidFill>
                <a:effectLst/>
                <a:latin typeface="JetBrains Mono"/>
              </a:rPr>
              <a:t>, a, b)</a:t>
            </a:r>
            <a:br>
              <a:rPr kumimoji="0" lang="en-US" altLang="en-US" b="0" i="0" u="none" strike="noStrike" cap="none" normalizeH="0" baseline="0" dirty="0">
                <a:ln>
                  <a:noFill/>
                </a:ln>
                <a:solidFill>
                  <a:srgbClr val="000000"/>
                </a:solidFill>
                <a:effectLst/>
                <a:latin typeface="JetBrains Mono"/>
              </a:rPr>
            </a:br>
            <a:br>
              <a:rPr kumimoji="0" lang="en-US" altLang="en-US" b="0" i="0" u="none" strike="noStrike" cap="none" normalizeH="0" baseline="0" dirty="0">
                <a:ln>
                  <a:noFill/>
                </a:ln>
                <a:solidFill>
                  <a:srgbClr val="000000"/>
                </a:solidFill>
                <a:effectLst/>
                <a:latin typeface="JetBrains Mono"/>
              </a:rPr>
            </a:br>
            <a:r>
              <a:rPr kumimoji="0" lang="en-US" altLang="en-US" b="0" i="0" u="none" strike="noStrike" cap="none" normalizeH="0" baseline="0" dirty="0">
                <a:ln>
                  <a:noFill/>
                </a:ln>
                <a:solidFill>
                  <a:srgbClr val="000080"/>
                </a:solidFill>
                <a:effectLst/>
                <a:latin typeface="JetBrains Mono"/>
              </a:rPr>
              <a:t>print</a:t>
            </a:r>
            <a:r>
              <a:rPr kumimoji="0" lang="en-US" altLang="en-US" b="0" i="0" u="none" strike="noStrike" cap="none" normalizeH="0" baseline="0" dirty="0">
                <a:ln>
                  <a:noFill/>
                </a:ln>
                <a:solidFill>
                  <a:srgbClr val="000000"/>
                </a:solidFill>
                <a:effectLst/>
                <a:latin typeface="JetBrains Mono"/>
              </a:rPr>
              <a:t>(x)</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686907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ormAutofit/>
          </a:bodyPr>
          <a:lstStyle/>
          <a:p>
            <a:r>
              <a:rPr lang="en-US" sz="4800" dirty="0">
                <a:solidFill>
                  <a:schemeClr val="bg1"/>
                </a:solidFill>
              </a:rPr>
              <a:t>Section V</a:t>
            </a:r>
          </a:p>
        </p:txBody>
      </p:sp>
      <p:sp>
        <p:nvSpPr>
          <p:cNvPr id="3" name="Subtitle 2"/>
          <p:cNvSpPr>
            <a:spLocks noGrp="1"/>
          </p:cNvSpPr>
          <p:nvPr>
            <p:ph type="subTitle" idx="4294967295"/>
          </p:nvPr>
        </p:nvSpPr>
        <p:spPr>
          <a:xfrm>
            <a:off x="855620" y="2933108"/>
            <a:ext cx="9582736" cy="1137793"/>
          </a:xfrm>
        </p:spPr>
        <p:txBody>
          <a:bodyPr>
            <a:normAutofit/>
          </a:bodyPr>
          <a:lstStyle/>
          <a:p>
            <a:pPr marL="0" indent="0">
              <a:buNone/>
            </a:pPr>
            <a:r>
              <a:rPr lang="en-US" sz="2400" dirty="0">
                <a:solidFill>
                  <a:schemeClr val="bg1"/>
                </a:solidFill>
                <a:latin typeface="+mj-lt"/>
              </a:rPr>
              <a:t>Discovering the Normal Distribution</a:t>
            </a:r>
          </a:p>
        </p:txBody>
      </p:sp>
    </p:spTree>
    <p:extLst>
      <p:ext uri="{BB962C8B-B14F-4D97-AF65-F5344CB8AC3E}">
        <p14:creationId xmlns:p14="http://schemas.microsoft.com/office/powerpoint/2010/main" val="35524611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ell phone&#10;&#10;Description automatically generated">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08844" y="2910630"/>
            <a:ext cx="10374312" cy="3645364"/>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0" y="1498600"/>
            <a:ext cx="6839385" cy="1200329"/>
          </a:xfrm>
          <a:prstGeom prst="rect">
            <a:avLst/>
          </a:prstGeom>
          <a:noFill/>
        </p:spPr>
        <p:txBody>
          <a:bodyPr wrap="square" rtlCol="0">
            <a:spAutoFit/>
          </a:bodyPr>
          <a:lstStyle/>
          <a:p>
            <a:r>
              <a:rPr lang="en-US" dirty="0"/>
              <a:t>Below is a number line showing recorded weights (in pounds) for 50 adult golden retrievers.</a:t>
            </a:r>
          </a:p>
          <a:p>
            <a:endParaRPr lang="en-US" dirty="0"/>
          </a:p>
          <a:p>
            <a:r>
              <a:rPr lang="en-US" dirty="0"/>
              <a:t>What do you notice about this data?  </a:t>
            </a:r>
          </a:p>
        </p:txBody>
      </p:sp>
      <p:pic>
        <p:nvPicPr>
          <p:cNvPr id="4" name="Picture 3" descr="A close up of a dog&#10;&#10;Description automatically generated">
            <a:extLst>
              <a:ext uri="{FF2B5EF4-FFF2-40B4-BE49-F238E27FC236}">
                <a16:creationId xmlns:a16="http://schemas.microsoft.com/office/drawing/2014/main" id="{7F94CD19-CFBD-49BF-965D-F4D4149D6C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0196" y="1331370"/>
            <a:ext cx="3652073" cy="24347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359697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ell phone&#10;&#10;Description automatically generated">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08845" y="3131347"/>
            <a:ext cx="10374312" cy="3645364"/>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1" y="1397675"/>
            <a:ext cx="7034830" cy="2031325"/>
          </a:xfrm>
          <a:prstGeom prst="rect">
            <a:avLst/>
          </a:prstGeom>
          <a:noFill/>
        </p:spPr>
        <p:txBody>
          <a:bodyPr wrap="square" rtlCol="0">
            <a:spAutoFit/>
          </a:bodyPr>
          <a:lstStyle/>
          <a:p>
            <a:r>
              <a:rPr lang="en-US" dirty="0"/>
              <a:t>Notice that towards the “center” there are more points clustered together, while the “tails” on either end have less points. </a:t>
            </a:r>
          </a:p>
          <a:p>
            <a:endParaRPr lang="en-US" dirty="0"/>
          </a:p>
          <a:p>
            <a:r>
              <a:rPr lang="en-US" dirty="0"/>
              <a:t>We can infer that we are more likely to see more golden retrievers in the 61-67 </a:t>
            </a:r>
            <a:r>
              <a:rPr lang="en-US" dirty="0" err="1"/>
              <a:t>lb</a:t>
            </a:r>
            <a:r>
              <a:rPr lang="en-US" dirty="0"/>
              <a:t> range as opposed to lower or higher weights like 57 and 71. </a:t>
            </a:r>
          </a:p>
          <a:p>
            <a:endParaRPr lang="en-US" dirty="0"/>
          </a:p>
        </p:txBody>
      </p:sp>
      <p:pic>
        <p:nvPicPr>
          <p:cNvPr id="6" name="Picture 5" descr="A close up of a dog&#10;&#10;Description automatically generated">
            <a:extLst>
              <a:ext uri="{FF2B5EF4-FFF2-40B4-BE49-F238E27FC236}">
                <a16:creationId xmlns:a16="http://schemas.microsoft.com/office/drawing/2014/main" id="{38D4FC42-F7DB-492D-BF41-0B82F95B47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0196" y="1331370"/>
            <a:ext cx="3652073" cy="24347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58365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ell phone&#10;&#10;Description automatically generated">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08845" y="3131347"/>
            <a:ext cx="10374312" cy="3645364"/>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1" y="1498600"/>
            <a:ext cx="6874286" cy="923330"/>
          </a:xfrm>
          <a:prstGeom prst="rect">
            <a:avLst/>
          </a:prstGeom>
          <a:noFill/>
        </p:spPr>
        <p:txBody>
          <a:bodyPr wrap="square" rtlCol="0">
            <a:spAutoFit/>
          </a:bodyPr>
          <a:lstStyle/>
          <a:p>
            <a:r>
              <a:rPr lang="en-US" dirty="0"/>
              <a:t>Is there a better way we can visualize this data? And get an idea where we would see more golden retrievers in terms of their weight? </a:t>
            </a:r>
          </a:p>
        </p:txBody>
      </p:sp>
      <p:pic>
        <p:nvPicPr>
          <p:cNvPr id="5" name="Picture 4" descr="A close up of a dog&#10;&#10;Description automatically generated">
            <a:extLst>
              <a:ext uri="{FF2B5EF4-FFF2-40B4-BE49-F238E27FC236}">
                <a16:creationId xmlns:a16="http://schemas.microsoft.com/office/drawing/2014/main" id="{B8C0AAC5-0B86-4E7D-A2AF-51B823AD23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0196" y="1331370"/>
            <a:ext cx="3652073" cy="24347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965402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1655684" y="3131347"/>
            <a:ext cx="8880633" cy="3645364"/>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1" y="1498600"/>
            <a:ext cx="10521156" cy="1477328"/>
          </a:xfrm>
          <a:prstGeom prst="rect">
            <a:avLst/>
          </a:prstGeom>
          <a:noFill/>
        </p:spPr>
        <p:txBody>
          <a:bodyPr wrap="square" rtlCol="0">
            <a:spAutoFit/>
          </a:bodyPr>
          <a:lstStyle/>
          <a:p>
            <a:r>
              <a:rPr lang="en-US" dirty="0"/>
              <a:t>We can try to </a:t>
            </a:r>
            <a:r>
              <a:rPr lang="en-US" b="1" dirty="0">
                <a:solidFill>
                  <a:srgbClr val="FF0000"/>
                </a:solidFill>
              </a:rPr>
              <a:t>bin</a:t>
            </a:r>
            <a:r>
              <a:rPr lang="en-US" dirty="0"/>
              <a:t> up points on equally-sized ranges, and then count the number of instances as a bar chart to create a </a:t>
            </a:r>
            <a:r>
              <a:rPr lang="en-US" b="1" dirty="0">
                <a:solidFill>
                  <a:srgbClr val="FF0000"/>
                </a:solidFill>
              </a:rPr>
              <a:t>histogram</a:t>
            </a:r>
            <a:r>
              <a:rPr lang="en-US" dirty="0"/>
              <a:t>.</a:t>
            </a:r>
          </a:p>
          <a:p>
            <a:endParaRPr lang="en-US" dirty="0"/>
          </a:p>
          <a:p>
            <a:r>
              <a:rPr lang="en-US" dirty="0"/>
              <a:t>Unfortunately, we don’t have an infinite amount of data so making the bin ranges too small will not reveal much about the underlying distribution.</a:t>
            </a:r>
          </a:p>
        </p:txBody>
      </p:sp>
    </p:spTree>
    <p:extLst>
      <p:ext uri="{BB962C8B-B14F-4D97-AF65-F5344CB8AC3E}">
        <p14:creationId xmlns:p14="http://schemas.microsoft.com/office/powerpoint/2010/main" val="2435180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17"/>
          <p:cNvSpPr txBox="1">
            <a:spLocks/>
          </p:cNvSpPr>
          <p:nvPr/>
        </p:nvSpPr>
        <p:spPr>
          <a:xfrm>
            <a:off x="541611" y="1296102"/>
            <a:ext cx="7164528" cy="506494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defRPr/>
            </a:pPr>
            <a:r>
              <a:rPr lang="en-US" sz="1800" b="1" dirty="0">
                <a:solidFill>
                  <a:srgbClr val="FF0000"/>
                </a:solidFill>
                <a:latin typeface="Segoe UI" panose="020B0502040204020203" pitchFamily="34" charset="0"/>
                <a:cs typeface="Segoe UI" panose="020B0502040204020203" pitchFamily="34" charset="0"/>
              </a:rPr>
              <a:t>Probability</a:t>
            </a:r>
            <a:r>
              <a:rPr lang="en-US" sz="1800" dirty="0">
                <a:latin typeface="Segoe UI" panose="020B0502040204020203" pitchFamily="34" charset="0"/>
                <a:cs typeface="Segoe UI" panose="020B0502040204020203" pitchFamily="34" charset="0"/>
              </a:rPr>
              <a:t> </a:t>
            </a:r>
            <a:r>
              <a:rPr lang="en-US" sz="1800" b="1" dirty="0">
                <a:latin typeface="Segoe UI" panose="020B0502040204020203" pitchFamily="34" charset="0"/>
                <a:cs typeface="Segoe UI" panose="020B0502040204020203" pitchFamily="34" charset="0"/>
              </a:rPr>
              <a:t>is how likely an event will happen, based on observations or belief.</a:t>
            </a:r>
          </a:p>
          <a:p>
            <a:pPr>
              <a:spcAft>
                <a:spcPts val="600"/>
              </a:spcAft>
              <a:defRPr/>
            </a:pPr>
            <a:r>
              <a:rPr lang="en-US" sz="1800" dirty="0">
                <a:latin typeface="Segoe UI" panose="020B0502040204020203" pitchFamily="34" charset="0"/>
                <a:cs typeface="Segoe UI" panose="020B0502040204020203" pitchFamily="34" charset="0"/>
              </a:rPr>
              <a:t>How likely is it I will get 7 heads in 10 fair coin flips? </a:t>
            </a:r>
          </a:p>
          <a:p>
            <a:pPr>
              <a:spcAft>
                <a:spcPts val="600"/>
              </a:spcAft>
              <a:defRPr/>
            </a:pPr>
            <a:r>
              <a:rPr lang="en-US" sz="1800" dirty="0">
                <a:latin typeface="Segoe UI" panose="020B0502040204020203" pitchFamily="34" charset="0"/>
                <a:cs typeface="Segoe UI" panose="020B0502040204020203" pitchFamily="34" charset="0"/>
              </a:rPr>
              <a:t>What are my chances in winning an election? </a:t>
            </a:r>
          </a:p>
          <a:p>
            <a:pPr>
              <a:spcAft>
                <a:spcPts val="600"/>
              </a:spcAft>
              <a:defRPr/>
            </a:pPr>
            <a:r>
              <a:rPr lang="en-US" sz="1800" dirty="0">
                <a:latin typeface="Segoe UI" panose="020B0502040204020203" pitchFamily="34" charset="0"/>
                <a:cs typeface="Segoe UI" panose="020B0502040204020203" pitchFamily="34" charset="0"/>
              </a:rPr>
              <a:t>What is the likelihood my flight will be late? </a:t>
            </a:r>
          </a:p>
          <a:p>
            <a:pPr>
              <a:spcAft>
                <a:spcPts val="600"/>
              </a:spcAft>
              <a:defRPr/>
            </a:pPr>
            <a:r>
              <a:rPr lang="en-US" sz="1800" dirty="0">
                <a:latin typeface="Segoe UI" panose="020B0502040204020203" pitchFamily="34" charset="0"/>
                <a:cs typeface="Segoe UI" panose="020B0502040204020203" pitchFamily="34" charset="0"/>
              </a:rPr>
              <a:t>How certain am I a product is defective? </a:t>
            </a:r>
          </a:p>
          <a:p>
            <a:pPr marL="0" indent="0">
              <a:spcAft>
                <a:spcPts val="600"/>
              </a:spcAft>
              <a:buNone/>
              <a:defRPr/>
            </a:pPr>
            <a:endParaRPr lang="en-US" sz="1800" dirty="0">
              <a:latin typeface="Segoe UI" panose="020B0502040204020203" pitchFamily="34" charset="0"/>
              <a:cs typeface="Segoe UI" panose="020B0502040204020203" pitchFamily="34" charset="0"/>
            </a:endParaRPr>
          </a:p>
          <a:p>
            <a:pPr marL="0" indent="0">
              <a:spcAft>
                <a:spcPts val="600"/>
              </a:spcAft>
              <a:buNone/>
              <a:defRPr/>
            </a:pPr>
            <a:r>
              <a:rPr lang="en-US" sz="1800" b="1" dirty="0">
                <a:latin typeface="Segoe UI" panose="020B0502040204020203" pitchFamily="34" charset="0"/>
                <a:cs typeface="Segoe UI" panose="020B0502040204020203" pitchFamily="34" charset="0"/>
              </a:rPr>
              <a:t>Probability is often expressed in two ways: </a:t>
            </a:r>
          </a:p>
          <a:p>
            <a:pPr>
              <a:spcAft>
                <a:spcPts val="600"/>
              </a:spcAft>
              <a:defRPr/>
            </a:pPr>
            <a:r>
              <a:rPr lang="en-US" sz="1800" dirty="0">
                <a:latin typeface="Segoe UI" panose="020B0502040204020203" pitchFamily="34" charset="0"/>
                <a:cs typeface="Segoe UI" panose="020B0502040204020203" pitchFamily="34" charset="0"/>
              </a:rPr>
              <a:t>As a percentage: 60% chance my flight will be late</a:t>
            </a:r>
          </a:p>
          <a:p>
            <a:pPr>
              <a:spcAft>
                <a:spcPts val="600"/>
              </a:spcAft>
              <a:defRPr/>
            </a:pPr>
            <a:r>
              <a:rPr lang="en-US" sz="1800" dirty="0">
                <a:latin typeface="Segoe UI" panose="020B0502040204020203" pitchFamily="34" charset="0"/>
                <a:cs typeface="Segoe UI" panose="020B0502040204020203" pitchFamily="34" charset="0"/>
              </a:rPr>
              <a:t>As an odds: 3:2 odds my flight will be late</a:t>
            </a:r>
          </a:p>
          <a:p>
            <a:pPr>
              <a:spcAft>
                <a:spcPts val="600"/>
              </a:spcAft>
              <a:defRPr/>
            </a:pPr>
            <a:endParaRPr lang="en-US" sz="1800" dirty="0">
              <a:latin typeface="Segoe UI" panose="020B0502040204020203" pitchFamily="34" charset="0"/>
              <a:cs typeface="Segoe UI" panose="020B0502040204020203" pitchFamily="34" charset="0"/>
            </a:endParaRPr>
          </a:p>
          <a:p>
            <a:pPr>
              <a:spcAft>
                <a:spcPts val="600"/>
              </a:spcAft>
              <a:defRPr/>
            </a:pPr>
            <a:endParaRPr lang="en-US" sz="1800" dirty="0">
              <a:latin typeface="Segoe UI" panose="020B0502040204020203" pitchFamily="34" charset="0"/>
              <a:cs typeface="Segoe UI" panose="020B0502040204020203" pitchFamily="34" charset="0"/>
            </a:endParaRPr>
          </a:p>
          <a:p>
            <a:pPr marL="0" indent="0">
              <a:spcAft>
                <a:spcPts val="600"/>
              </a:spcAft>
              <a:buNone/>
              <a:defRPr/>
            </a:pPr>
            <a:endParaRPr lang="en-US" sz="1800" dirty="0">
              <a:latin typeface="Segoe UI" panose="020B0502040204020203" pitchFamily="34" charset="0"/>
              <a:cs typeface="Segoe UI" panose="020B0502040204020203" pitchFamily="34" charset="0"/>
            </a:endParaRPr>
          </a:p>
          <a:p>
            <a:pPr marL="0" indent="0">
              <a:spcAft>
                <a:spcPts val="600"/>
              </a:spcAft>
              <a:buNone/>
              <a:defRPr/>
            </a:pPr>
            <a:endParaRPr lang="en-US" sz="1800" dirty="0">
              <a:latin typeface="Segoe UI" panose="020B0502040204020203" pitchFamily="34" charset="0"/>
              <a:cs typeface="Segoe UI" panose="020B0502040204020203" pitchFamily="34" charset="0"/>
            </a:endParaRPr>
          </a:p>
        </p:txBody>
      </p:sp>
      <p:sp>
        <p:nvSpPr>
          <p:cNvPr id="8" name="Title 7"/>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What is Probability?</a:t>
            </a:r>
          </a:p>
        </p:txBody>
      </p:sp>
      <p:pic>
        <p:nvPicPr>
          <p:cNvPr id="2050" name="Picture 2" descr="Photography of Airplane during Sunrise">
            <a:extLst>
              <a:ext uri="{FF2B5EF4-FFF2-40B4-BE49-F238E27FC236}">
                <a16:creationId xmlns:a16="http://schemas.microsoft.com/office/drawing/2014/main" id="{22246081-FD32-49CB-A8CF-7407D067D93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1102" y="1398105"/>
            <a:ext cx="3887038" cy="2187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06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1655684" y="3131347"/>
            <a:ext cx="8880633" cy="3645363"/>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1" y="1498600"/>
            <a:ext cx="10521156" cy="1477328"/>
          </a:xfrm>
          <a:prstGeom prst="rect">
            <a:avLst/>
          </a:prstGeom>
          <a:noFill/>
        </p:spPr>
        <p:txBody>
          <a:bodyPr wrap="square" rtlCol="0">
            <a:spAutoFit/>
          </a:bodyPr>
          <a:lstStyle/>
          <a:p>
            <a:r>
              <a:rPr lang="en-US" dirty="0"/>
              <a:t>But if we make the bin sizes just right, we might be able to see a shape resembling a probability distribution. </a:t>
            </a:r>
          </a:p>
          <a:p>
            <a:endParaRPr lang="en-US" dirty="0"/>
          </a:p>
          <a:p>
            <a:r>
              <a:rPr lang="en-US" dirty="0"/>
              <a:t>There are many types of distributions, but in this case we can see a nice bell curve known as the </a:t>
            </a:r>
            <a:r>
              <a:rPr lang="en-US" b="1" dirty="0">
                <a:solidFill>
                  <a:srgbClr val="FF0000"/>
                </a:solidFill>
              </a:rPr>
              <a:t>normal distribution</a:t>
            </a:r>
            <a:r>
              <a:rPr lang="en-US" dirty="0"/>
              <a:t>, also called the </a:t>
            </a:r>
            <a:r>
              <a:rPr lang="en-US" b="1" dirty="0">
                <a:solidFill>
                  <a:srgbClr val="FF0000"/>
                </a:solidFill>
              </a:rPr>
              <a:t>Gaussian Distribution</a:t>
            </a:r>
            <a:r>
              <a:rPr lang="en-US" dirty="0">
                <a:solidFill>
                  <a:srgbClr val="FF0000"/>
                </a:solidFill>
              </a:rPr>
              <a:t>.</a:t>
            </a:r>
            <a:endParaRPr lang="en-US" dirty="0"/>
          </a:p>
        </p:txBody>
      </p:sp>
    </p:spTree>
    <p:extLst>
      <p:ext uri="{BB962C8B-B14F-4D97-AF65-F5344CB8AC3E}">
        <p14:creationId xmlns:p14="http://schemas.microsoft.com/office/powerpoint/2010/main" val="40253207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b="10061"/>
          <a:stretch/>
        </p:blipFill>
        <p:spPr>
          <a:xfrm>
            <a:off x="2939842" y="3131347"/>
            <a:ext cx="6312317" cy="3278597"/>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1" y="1498600"/>
            <a:ext cx="10521156" cy="1477328"/>
          </a:xfrm>
          <a:prstGeom prst="rect">
            <a:avLst/>
          </a:prstGeom>
          <a:noFill/>
        </p:spPr>
        <p:txBody>
          <a:bodyPr wrap="square" rtlCol="0">
            <a:spAutoFit/>
          </a:bodyPr>
          <a:lstStyle/>
          <a:p>
            <a:r>
              <a:rPr lang="en-US" dirty="0"/>
              <a:t>We can fit this curve onto a histogram to make inferences about the entire population, as it’s unlikely I will be able to weigh every golden retriever in existence. </a:t>
            </a:r>
          </a:p>
          <a:p>
            <a:endParaRPr lang="en-US" dirty="0"/>
          </a:p>
          <a:p>
            <a:r>
              <a:rPr lang="en-US" dirty="0"/>
              <a:t>There are ways to measure uncertainty whether a bell curve resembles the population’s bell curve, but we will steer clear of statistics in this course. </a:t>
            </a:r>
          </a:p>
        </p:txBody>
      </p:sp>
      <p:sp>
        <p:nvSpPr>
          <p:cNvPr id="2" name="Rectangle 1">
            <a:extLst>
              <a:ext uri="{FF2B5EF4-FFF2-40B4-BE49-F238E27FC236}">
                <a16:creationId xmlns:a16="http://schemas.microsoft.com/office/drawing/2014/main" id="{8CFF87BD-759E-4DA2-9DF1-3397C888BA8A}"/>
              </a:ext>
            </a:extLst>
          </p:cNvPr>
          <p:cNvSpPr/>
          <p:nvPr/>
        </p:nvSpPr>
        <p:spPr>
          <a:xfrm>
            <a:off x="3735216" y="6453544"/>
            <a:ext cx="4986814" cy="646331"/>
          </a:xfrm>
          <a:prstGeom prst="rect">
            <a:avLst/>
          </a:prstGeom>
        </p:spPr>
        <p:txBody>
          <a:bodyPr wrap="none">
            <a:spAutoFit/>
          </a:bodyPr>
          <a:lstStyle/>
          <a:p>
            <a:r>
              <a:rPr lang="en-US" dirty="0">
                <a:hlinkClick r:id="rId3"/>
              </a:rPr>
              <a:t>https://www.desmos.com/calculator/yftpag0tse</a:t>
            </a:r>
            <a:endParaRPr lang="en-US" dirty="0"/>
          </a:p>
          <a:p>
            <a:endParaRPr lang="en-US" dirty="0"/>
          </a:p>
        </p:txBody>
      </p:sp>
    </p:spTree>
    <p:extLst>
      <p:ext uri="{BB962C8B-B14F-4D97-AF65-F5344CB8AC3E}">
        <p14:creationId xmlns:p14="http://schemas.microsoft.com/office/powerpoint/2010/main" val="15232755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7553867" y="1640655"/>
            <a:ext cx="3719080" cy="3719080"/>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normAutofit/>
          </a:bodyPr>
          <a:lstStyle/>
          <a:p>
            <a:r>
              <a:rPr lang="en-US" sz="2400"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0" y="1498600"/>
            <a:ext cx="6204192" cy="5016758"/>
          </a:xfrm>
          <a:prstGeom prst="rect">
            <a:avLst/>
          </a:prstGeom>
          <a:noFill/>
        </p:spPr>
        <p:txBody>
          <a:bodyPr wrap="square" rtlCol="0">
            <a:spAutoFit/>
          </a:bodyPr>
          <a:lstStyle/>
          <a:p>
            <a:r>
              <a:rPr lang="en-US" sz="1600" b="1" dirty="0"/>
              <a:t>The normal distribution has several important properties that make it useful:</a:t>
            </a:r>
          </a:p>
          <a:p>
            <a:endParaRPr lang="en-US" sz="1600" dirty="0"/>
          </a:p>
          <a:p>
            <a:pPr marL="285750" indent="-285750">
              <a:buFont typeface="Arial" panose="020B0604020202020204" pitchFamily="34" charset="0"/>
              <a:buChar char="•"/>
            </a:pPr>
            <a:r>
              <a:rPr lang="en-US" sz="1600" dirty="0"/>
              <a:t>Symmetrical</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Most mass is at the center around the </a:t>
            </a:r>
            <a:r>
              <a:rPr lang="en-US" sz="1600" b="1" dirty="0">
                <a:solidFill>
                  <a:srgbClr val="FF0000"/>
                </a:solidFill>
              </a:rPr>
              <a:t>mean</a:t>
            </a:r>
            <a:endParaRPr lang="en-US" sz="1600" b="1"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Has a spread (being narrow or wide) that is specified by </a:t>
            </a:r>
            <a:r>
              <a:rPr lang="en-US" sz="1600" b="1" dirty="0">
                <a:solidFill>
                  <a:srgbClr val="FF0000"/>
                </a:solidFill>
              </a:rPr>
              <a:t>standard deviation</a:t>
            </a:r>
            <a:r>
              <a:rPr lang="en-US" sz="1600" dirty="0"/>
              <a: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“tails” are the least likely outcomes, and approach zero infinitely but never touch zero.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It resembles a lot of phenomena in nature and daily life, and even generalizes non-normal problems because of the central limit theorem. </a:t>
            </a:r>
          </a:p>
          <a:p>
            <a:pPr marL="285750" indent="-285750">
              <a:buFont typeface="Arial" panose="020B0604020202020204" pitchFamily="34" charset="0"/>
              <a:buChar char="•"/>
            </a:pPr>
            <a:endParaRPr lang="en-US" sz="1600" dirty="0"/>
          </a:p>
          <a:p>
            <a:r>
              <a:rPr lang="en-US" sz="1600" b="1" dirty="0"/>
              <a:t>We can expect any golden retriever to have a weight most likely around 64.43 (the mean), but highly unlikely around 55 or 73.  </a:t>
            </a:r>
          </a:p>
        </p:txBody>
      </p:sp>
      <p:sp>
        <p:nvSpPr>
          <p:cNvPr id="5" name="Rectangle 4">
            <a:extLst>
              <a:ext uri="{FF2B5EF4-FFF2-40B4-BE49-F238E27FC236}">
                <a16:creationId xmlns:a16="http://schemas.microsoft.com/office/drawing/2014/main" id="{DE5266E7-B35F-4082-A72E-A8145CB2BA61}"/>
              </a:ext>
            </a:extLst>
          </p:cNvPr>
          <p:cNvSpPr/>
          <p:nvPr/>
        </p:nvSpPr>
        <p:spPr>
          <a:xfrm>
            <a:off x="7497518" y="5444351"/>
            <a:ext cx="3926588" cy="523220"/>
          </a:xfrm>
          <a:prstGeom prst="rect">
            <a:avLst/>
          </a:prstGeom>
        </p:spPr>
        <p:txBody>
          <a:bodyPr wrap="none">
            <a:spAutoFit/>
          </a:bodyPr>
          <a:lstStyle/>
          <a:p>
            <a:r>
              <a:rPr lang="en-US" sz="1400" dirty="0">
                <a:hlinkClick r:id="rId3"/>
              </a:rPr>
              <a:t>https://www.desmos.com/calculator/yftpag0tse</a:t>
            </a:r>
            <a:endParaRPr lang="en-US" sz="1400" dirty="0"/>
          </a:p>
          <a:p>
            <a:endParaRPr lang="en-US" sz="1400" dirty="0"/>
          </a:p>
        </p:txBody>
      </p:sp>
    </p:spTree>
    <p:extLst>
      <p:ext uri="{BB962C8B-B14F-4D97-AF65-F5344CB8AC3E}">
        <p14:creationId xmlns:p14="http://schemas.microsoft.com/office/powerpoint/2010/main" val="2909872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7889BEA-4E50-4FEB-847C-B4F5EEC22970}"/>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47183" y="1837386"/>
            <a:ext cx="3347054" cy="910763"/>
          </a:xfrm>
        </p:spPr>
      </p:pic>
      <p:sp>
        <p:nvSpPr>
          <p:cNvPr id="3" name="Title 2">
            <a:extLst>
              <a:ext uri="{FF2B5EF4-FFF2-40B4-BE49-F238E27FC236}">
                <a16:creationId xmlns:a16="http://schemas.microsoft.com/office/drawing/2014/main" id="{5A2F2702-99EE-4570-847C-A76BDF48AB84}"/>
              </a:ext>
            </a:extLst>
          </p:cNvPr>
          <p:cNvSpPr>
            <a:spLocks noGrp="1"/>
          </p:cNvSpPr>
          <p:nvPr>
            <p:ph type="title"/>
          </p:nvPr>
        </p:nvSpPr>
        <p:spPr/>
        <p:txBody>
          <a:bodyPr/>
          <a:lstStyle/>
          <a:p>
            <a:r>
              <a:rPr lang="en-US" dirty="0"/>
              <a:t>The Normal Distribution Formula</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AC7540B-C8D8-4F79-A3FC-595B1F424FD8}"/>
                  </a:ext>
                </a:extLst>
              </p:cNvPr>
              <p:cNvSpPr txBox="1"/>
              <p:nvPr/>
            </p:nvSpPr>
            <p:spPr>
              <a:xfrm>
                <a:off x="5808651" y="1554103"/>
                <a:ext cx="4689499" cy="14773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𝑚𝑒𝑎𝑛</m:t>
                      </m:r>
                    </m:oMath>
                  </m:oMathPara>
                </a14:m>
                <a:endParaRPr lang="en-US"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𝑠𝑡𝑎𝑛𝑑𝑎𝑟𝑑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𝑑𝑒𝑣𝑖𝑎𝑡𝑖𝑜𝑛</m:t>
                      </m:r>
                    </m:oMath>
                  </m:oMathPara>
                </a14:m>
                <a:endParaRPr lang="en-US"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𝑜𝑏𝑠𝑒𝑟𝑣𝑒𝑑</m:t>
                      </m:r>
                      <m:r>
                        <a:rPr lang="en-US" b="0" i="1" smtClean="0">
                          <a:latin typeface="Cambria Math" panose="02040503050406030204" pitchFamily="18" charset="0"/>
                        </a:rPr>
                        <m:t> </m:t>
                      </m:r>
                      <m:r>
                        <a:rPr lang="en-US" b="0" i="1" smtClean="0">
                          <a:latin typeface="Cambria Math" panose="02040503050406030204" pitchFamily="18" charset="0"/>
                        </a:rPr>
                        <m:t>𝑣𝑎𝑙𝑢𝑒</m:t>
                      </m:r>
                      <m:r>
                        <a:rPr lang="en-US" b="0" i="1" smtClean="0">
                          <a:latin typeface="Cambria Math" panose="02040503050406030204" pitchFamily="18" charset="0"/>
                        </a:rPr>
                        <m:t> </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𝑝𝑟𝑜𝑏𝑎𝑏𝑖𝑙𝑖𝑡𝑦</m:t>
                      </m:r>
                      <m:r>
                        <a:rPr lang="en-US" b="0" i="1" smtClean="0">
                          <a:latin typeface="Cambria Math" panose="02040503050406030204" pitchFamily="18" charset="0"/>
                        </a:rPr>
                        <m:t> </m:t>
                      </m:r>
                      <m:r>
                        <a:rPr lang="en-US" b="0" i="1" smtClean="0">
                          <a:latin typeface="Cambria Math" panose="02040503050406030204" pitchFamily="18" charset="0"/>
                        </a:rPr>
                        <m:t>𝑑𝑒𝑛𝑠𝑖𝑡𝑦</m:t>
                      </m:r>
                      <m:r>
                        <a:rPr lang="en-US" b="0" i="1" smtClean="0">
                          <a:latin typeface="Cambria Math" panose="02040503050406030204" pitchFamily="18" charset="0"/>
                        </a:rPr>
                        <m:t> </m:t>
                      </m:r>
                      <m:r>
                        <a:rPr lang="en-US" b="0" i="1" smtClean="0">
                          <a:latin typeface="Cambria Math" panose="02040503050406030204" pitchFamily="18" charset="0"/>
                        </a:rPr>
                        <m:t>𝑓𝑢𝑛𝑐𝑡𝑖𝑜𝑛</m:t>
                      </m:r>
                    </m:oMath>
                  </m:oMathPara>
                </a14:m>
                <a:endParaRPr lang="en-US" dirty="0"/>
              </a:p>
            </p:txBody>
          </p:sp>
        </mc:Choice>
        <mc:Fallback xmlns="">
          <p:sp>
            <p:nvSpPr>
              <p:cNvPr id="8" name="TextBox 7">
                <a:extLst>
                  <a:ext uri="{FF2B5EF4-FFF2-40B4-BE49-F238E27FC236}">
                    <a16:creationId xmlns:a16="http://schemas.microsoft.com/office/drawing/2014/main" id="{0AC7540B-C8D8-4F79-A3FC-595B1F424FD8}"/>
                  </a:ext>
                </a:extLst>
              </p:cNvPr>
              <p:cNvSpPr txBox="1">
                <a:spLocks noRot="1" noChangeAspect="1" noMove="1" noResize="1" noEditPoints="1" noAdjustHandles="1" noChangeArrowheads="1" noChangeShapeType="1" noTextEdit="1"/>
              </p:cNvSpPr>
              <p:nvPr/>
            </p:nvSpPr>
            <p:spPr>
              <a:xfrm>
                <a:off x="5808651" y="1554103"/>
                <a:ext cx="4689499" cy="1477328"/>
              </a:xfrm>
              <a:prstGeom prst="rect">
                <a:avLst/>
              </a:prstGeom>
              <a:blipFill>
                <a:blip r:embed="rId4"/>
                <a:stretch>
                  <a:fillRect b="-3306"/>
                </a:stretch>
              </a:blipFill>
            </p:spPr>
            <p:txBody>
              <a:bodyPr/>
              <a:lstStyle/>
              <a:p>
                <a:r>
                  <a:rPr lang="en-US">
                    <a:noFill/>
                  </a:rPr>
                  <a:t> </a:t>
                </a:r>
              </a:p>
            </p:txBody>
          </p:sp>
        </mc:Fallback>
      </mc:AlternateContent>
      <p:sp>
        <p:nvSpPr>
          <p:cNvPr id="9" name="Rectangle 1">
            <a:extLst>
              <a:ext uri="{FF2B5EF4-FFF2-40B4-BE49-F238E27FC236}">
                <a16:creationId xmlns:a16="http://schemas.microsoft.com/office/drawing/2014/main" id="{E83AF8D0-5C83-4DE4-A243-4439042654F2}"/>
              </a:ext>
            </a:extLst>
          </p:cNvPr>
          <p:cNvSpPr>
            <a:spLocks noChangeArrowheads="1"/>
          </p:cNvSpPr>
          <p:nvPr/>
        </p:nvSpPr>
        <p:spPr bwMode="auto">
          <a:xfrm>
            <a:off x="1284349" y="4263285"/>
            <a:ext cx="8753112" cy="57708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1" u="none" strike="noStrike" cap="none" normalizeH="0" baseline="0" dirty="0">
                <a:ln>
                  <a:noFill/>
                </a:ln>
                <a:solidFill>
                  <a:srgbClr val="808080"/>
                </a:solidFill>
                <a:effectLst/>
                <a:latin typeface="Consolas" panose="020B0609020204030204" pitchFamily="49" charset="0"/>
              </a:rPr>
              <a:t># normal distribution, returns likelihood</a:t>
            </a:r>
            <a:br>
              <a:rPr kumimoji="0" lang="en-US" altLang="en-US" sz="1050" b="0" i="1" u="none" strike="noStrike" cap="none" normalizeH="0" baseline="0" dirty="0">
                <a:ln>
                  <a:noFill/>
                </a:ln>
                <a:solidFill>
                  <a:srgbClr val="808080"/>
                </a:solidFill>
                <a:effectLst/>
                <a:latin typeface="Consolas" panose="020B0609020204030204" pitchFamily="49" charset="0"/>
              </a:rPr>
            </a:br>
            <a:r>
              <a:rPr kumimoji="0" lang="en-US" altLang="en-US" sz="1050" b="1" i="0" u="none" strike="noStrike" cap="none" normalizeH="0" baseline="0" dirty="0">
                <a:ln>
                  <a:noFill/>
                </a:ln>
                <a:solidFill>
                  <a:srgbClr val="000080"/>
                </a:solidFill>
                <a:effectLst/>
                <a:latin typeface="Consolas" panose="020B0609020204030204" pitchFamily="49" charset="0"/>
              </a:rPr>
              <a:t>def </a:t>
            </a:r>
            <a:r>
              <a:rPr kumimoji="0" lang="en-US" altLang="en-US" sz="1050" b="0" i="0" u="none" strike="noStrike" cap="none" normalizeH="0" baseline="0" dirty="0" err="1">
                <a:ln>
                  <a:noFill/>
                </a:ln>
                <a:solidFill>
                  <a:srgbClr val="000000"/>
                </a:solidFill>
                <a:effectLst/>
                <a:latin typeface="Consolas" panose="020B0609020204030204" pitchFamily="49" charset="0"/>
              </a:rPr>
              <a:t>normal_pdf</a:t>
            </a:r>
            <a:r>
              <a:rPr kumimoji="0" lang="en-US" altLang="en-US" sz="1050" b="0" i="0" u="none" strike="noStrike" cap="none" normalizeH="0" baseline="0" dirty="0">
                <a:ln>
                  <a:noFill/>
                </a:ln>
                <a:solidFill>
                  <a:srgbClr val="000000"/>
                </a:solidFill>
                <a:effectLst/>
                <a:latin typeface="Consolas" panose="020B0609020204030204" pitchFamily="49" charset="0"/>
              </a:rPr>
              <a:t>(x: </a:t>
            </a:r>
            <a:r>
              <a:rPr kumimoji="0" lang="en-US" altLang="en-US" sz="1050" b="0" i="0" u="none" strike="noStrike" cap="none" normalizeH="0" baseline="0" dirty="0">
                <a:ln>
                  <a:noFill/>
                </a:ln>
                <a:solidFill>
                  <a:srgbClr val="000080"/>
                </a:solidFill>
                <a:effectLst/>
                <a:latin typeface="Consolas" panose="020B0609020204030204" pitchFamily="49" charset="0"/>
              </a:rPr>
              <a:t>float</a:t>
            </a:r>
            <a:r>
              <a:rPr kumimoji="0" lang="en-US" altLang="en-US" sz="1050" b="0" i="0" u="none" strike="noStrike" cap="none" normalizeH="0" baseline="0" dirty="0">
                <a:ln>
                  <a:noFill/>
                </a:ln>
                <a:solidFill>
                  <a:srgbClr val="000000"/>
                </a:solidFill>
                <a:effectLst/>
                <a:latin typeface="Consolas" panose="020B0609020204030204" pitchFamily="49" charset="0"/>
              </a:rPr>
              <a:t>, mean: </a:t>
            </a:r>
            <a:r>
              <a:rPr kumimoji="0" lang="en-US" altLang="en-US" sz="1050" b="0" i="0" u="none" strike="noStrike" cap="none" normalizeH="0" baseline="0" dirty="0">
                <a:ln>
                  <a:noFill/>
                </a:ln>
                <a:solidFill>
                  <a:srgbClr val="000080"/>
                </a:solidFill>
                <a:effectLst/>
                <a:latin typeface="Consolas" panose="020B0609020204030204" pitchFamily="49" charset="0"/>
              </a:rPr>
              <a:t>float</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err="1">
                <a:ln>
                  <a:noFill/>
                </a:ln>
                <a:solidFill>
                  <a:srgbClr val="000000"/>
                </a:solidFill>
                <a:effectLst/>
                <a:latin typeface="Consolas" panose="020B0609020204030204" pitchFamily="49" charset="0"/>
              </a:rPr>
              <a:t>std_dev</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a:ln>
                  <a:noFill/>
                </a:ln>
                <a:solidFill>
                  <a:srgbClr val="000080"/>
                </a:solidFill>
                <a:effectLst/>
                <a:latin typeface="Consolas" panose="020B0609020204030204" pitchFamily="49" charset="0"/>
              </a:rPr>
              <a:t>float</a:t>
            </a:r>
            <a:r>
              <a:rPr kumimoji="0" lang="en-US" altLang="en-US" sz="1050" b="0" i="0" u="none" strike="noStrike" cap="none" normalizeH="0" baseline="0" dirty="0">
                <a:ln>
                  <a:noFill/>
                </a:ln>
                <a:solidFill>
                  <a:srgbClr val="000000"/>
                </a:solidFill>
                <a:effectLst/>
                <a:latin typeface="Consolas" panose="020B0609020204030204" pitchFamily="49" charset="0"/>
              </a:rPr>
              <a:t>) -&gt; </a:t>
            </a:r>
            <a:r>
              <a:rPr kumimoji="0" lang="en-US" altLang="en-US" sz="1050" b="0" i="0" u="none" strike="noStrike" cap="none" normalizeH="0" baseline="0" dirty="0">
                <a:ln>
                  <a:noFill/>
                </a:ln>
                <a:solidFill>
                  <a:srgbClr val="000080"/>
                </a:solidFill>
                <a:effectLst/>
                <a:latin typeface="Consolas" panose="020B0609020204030204" pitchFamily="49" charset="0"/>
              </a:rPr>
              <a:t>float</a:t>
            </a:r>
            <a:r>
              <a:rPr kumimoji="0" lang="en-US" altLang="en-US" sz="1050" b="0" i="0" u="none" strike="noStrike" cap="none" normalizeH="0" baseline="0" dirty="0">
                <a:ln>
                  <a:noFill/>
                </a:ln>
                <a:solidFill>
                  <a:srgbClr val="000000"/>
                </a:solidFill>
                <a:effectLst/>
                <a:latin typeface="Consolas" panose="020B0609020204030204" pitchFamily="49" charset="0"/>
              </a:rPr>
              <a:t>:</a:t>
            </a: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1" i="0" u="none" strike="noStrike" cap="none" normalizeH="0" baseline="0" dirty="0">
                <a:ln>
                  <a:noFill/>
                </a:ln>
                <a:solidFill>
                  <a:srgbClr val="000080"/>
                </a:solidFill>
                <a:effectLst/>
                <a:latin typeface="Consolas" panose="020B0609020204030204" pitchFamily="49" charset="0"/>
              </a:rPr>
              <a:t>return </a:t>
            </a:r>
            <a:r>
              <a:rPr kumimoji="0" lang="en-US" altLang="en-US" sz="1050" b="0" i="0" u="none" strike="noStrike" cap="none" normalizeH="0" baseline="0" dirty="0">
                <a:ln>
                  <a:noFill/>
                </a:ln>
                <a:solidFill>
                  <a:srgbClr val="000000"/>
                </a:solidFill>
                <a:effectLst/>
                <a:latin typeface="Consolas" panose="020B0609020204030204" pitchFamily="49" charset="0"/>
              </a:rPr>
              <a:t>(</a:t>
            </a:r>
            <a:r>
              <a:rPr kumimoji="0" lang="en-US" altLang="en-US" sz="1050" b="0" i="0" u="none" strike="noStrike" cap="none" normalizeH="0" baseline="0" dirty="0">
                <a:ln>
                  <a:noFill/>
                </a:ln>
                <a:solidFill>
                  <a:srgbClr val="0000FF"/>
                </a:solidFill>
                <a:effectLst/>
                <a:latin typeface="Consolas" panose="020B0609020204030204" pitchFamily="49" charset="0"/>
              </a:rPr>
              <a:t>1.0 </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a:ln>
                  <a:noFill/>
                </a:ln>
                <a:solidFill>
                  <a:srgbClr val="0000FF"/>
                </a:solidFill>
                <a:effectLst/>
                <a:latin typeface="Consolas" panose="020B0609020204030204" pitchFamily="49" charset="0"/>
              </a:rPr>
              <a:t>2.0 </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err="1">
                <a:ln>
                  <a:noFill/>
                </a:ln>
                <a:solidFill>
                  <a:srgbClr val="000000"/>
                </a:solidFill>
                <a:effectLst/>
                <a:latin typeface="Consolas" panose="020B0609020204030204" pitchFamily="49" charset="0"/>
              </a:rPr>
              <a:t>math.pi</a:t>
            </a:r>
            <a:r>
              <a:rPr kumimoji="0" lang="en-US" altLang="en-US" sz="1050" b="0" i="0" u="none" strike="noStrike" cap="none" normalizeH="0" baseline="0" dirty="0">
                <a:ln>
                  <a:noFill/>
                </a:ln>
                <a:solidFill>
                  <a:srgbClr val="000000"/>
                </a:solidFill>
                <a:effectLst/>
                <a:latin typeface="Consolas" panose="020B0609020204030204" pitchFamily="49" charset="0"/>
              </a:rPr>
              <a:t> * </a:t>
            </a:r>
            <a:r>
              <a:rPr kumimoji="0" lang="en-US" altLang="en-US" sz="1050" b="0" i="0" u="none" strike="noStrike" cap="none" normalizeH="0" baseline="0" dirty="0" err="1">
                <a:ln>
                  <a:noFill/>
                </a:ln>
                <a:solidFill>
                  <a:srgbClr val="000000"/>
                </a:solidFill>
                <a:effectLst/>
                <a:latin typeface="Consolas" panose="020B0609020204030204" pitchFamily="49" charset="0"/>
              </a:rPr>
              <a:t>std_dev</a:t>
            </a:r>
            <a:r>
              <a:rPr kumimoji="0" lang="en-US" altLang="en-US" sz="1050" b="0" i="0" u="none" strike="noStrike" cap="none" normalizeH="0" baseline="0" dirty="0">
                <a:ln>
                  <a:noFill/>
                </a:ln>
                <a:solidFill>
                  <a:srgbClr val="000000"/>
                </a:solidFill>
                <a:effectLst/>
                <a:latin typeface="Consolas" panose="020B0609020204030204" pitchFamily="49" charset="0"/>
              </a:rPr>
              <a:t> ** </a:t>
            </a:r>
            <a:r>
              <a:rPr kumimoji="0" lang="en-US" altLang="en-US" sz="1050" b="0" i="0" u="none" strike="noStrike" cap="none" normalizeH="0" baseline="0" dirty="0">
                <a:ln>
                  <a:noFill/>
                </a:ln>
                <a:solidFill>
                  <a:srgbClr val="0000FF"/>
                </a:solidFill>
                <a:effectLst/>
                <a:latin typeface="Consolas" panose="020B0609020204030204" pitchFamily="49" charset="0"/>
              </a:rPr>
              <a:t>2</a:t>
            </a:r>
            <a:r>
              <a:rPr kumimoji="0" lang="en-US" altLang="en-US" sz="1050" b="0" i="0" u="none" strike="noStrike" cap="none" normalizeH="0" baseline="0" dirty="0">
                <a:ln>
                  <a:noFill/>
                </a:ln>
                <a:solidFill>
                  <a:srgbClr val="000000"/>
                </a:solidFill>
                <a:effectLst/>
                <a:latin typeface="Consolas" panose="020B0609020204030204" pitchFamily="49" charset="0"/>
              </a:rPr>
              <a:t>) ** </a:t>
            </a:r>
            <a:r>
              <a:rPr kumimoji="0" lang="en-US" altLang="en-US" sz="1050" b="0" i="0" u="none" strike="noStrike" cap="none" normalizeH="0" baseline="0" dirty="0">
                <a:ln>
                  <a:noFill/>
                </a:ln>
                <a:solidFill>
                  <a:srgbClr val="0000FF"/>
                </a:solidFill>
                <a:effectLst/>
                <a:latin typeface="Consolas" panose="020B0609020204030204" pitchFamily="49" charset="0"/>
              </a:rPr>
              <a:t>0.5</a:t>
            </a:r>
            <a:r>
              <a:rPr kumimoji="0" lang="en-US" altLang="en-US" sz="1050" b="0" i="0" u="none" strike="noStrike" cap="none" normalizeH="0" baseline="0" dirty="0">
                <a:ln>
                  <a:noFill/>
                </a:ln>
                <a:solidFill>
                  <a:srgbClr val="000000"/>
                </a:solidFill>
                <a:effectLst/>
                <a:latin typeface="Consolas" panose="020B0609020204030204" pitchFamily="49" charset="0"/>
              </a:rPr>
              <a:t>) * </a:t>
            </a:r>
            <a:r>
              <a:rPr kumimoji="0" lang="en-US" altLang="en-US" sz="1050" b="0" i="0" u="none" strike="noStrike" cap="none" normalizeH="0" baseline="0" dirty="0" err="1">
                <a:ln>
                  <a:noFill/>
                </a:ln>
                <a:solidFill>
                  <a:srgbClr val="000000"/>
                </a:solidFill>
                <a:effectLst/>
                <a:latin typeface="Consolas" panose="020B0609020204030204" pitchFamily="49" charset="0"/>
              </a:rPr>
              <a:t>math.exp</a:t>
            </a:r>
            <a:r>
              <a:rPr kumimoji="0" lang="en-US" altLang="en-US" sz="1050" b="0" i="0" u="none" strike="noStrike" cap="none" normalizeH="0" baseline="0" dirty="0">
                <a:ln>
                  <a:noFill/>
                </a:ln>
                <a:solidFill>
                  <a:srgbClr val="000000"/>
                </a:solidFill>
                <a:effectLst/>
                <a:latin typeface="Consolas" panose="020B0609020204030204" pitchFamily="49" charset="0"/>
              </a:rPr>
              <a:t>(-</a:t>
            </a:r>
            <a:r>
              <a:rPr kumimoji="0" lang="en-US" altLang="en-US" sz="1050" b="0" i="0" u="none" strike="noStrike" cap="none" normalizeH="0" baseline="0" dirty="0">
                <a:ln>
                  <a:noFill/>
                </a:ln>
                <a:solidFill>
                  <a:srgbClr val="0000FF"/>
                </a:solidFill>
                <a:effectLst/>
                <a:latin typeface="Consolas" panose="020B0609020204030204" pitchFamily="49" charset="0"/>
              </a:rPr>
              <a:t>1.0 </a:t>
            </a:r>
            <a:r>
              <a:rPr kumimoji="0" lang="en-US" altLang="en-US" sz="1050" b="0" i="0" u="none" strike="noStrike" cap="none" normalizeH="0" baseline="0" dirty="0">
                <a:ln>
                  <a:noFill/>
                </a:ln>
                <a:solidFill>
                  <a:srgbClr val="000000"/>
                </a:solidFill>
                <a:effectLst/>
                <a:latin typeface="Consolas" panose="020B0609020204030204" pitchFamily="49" charset="0"/>
              </a:rPr>
              <a:t>* ((x - mean) ** </a:t>
            </a:r>
            <a:r>
              <a:rPr kumimoji="0" lang="en-US" altLang="en-US" sz="1050" b="0" i="0" u="none" strike="noStrike" cap="none" normalizeH="0" baseline="0" dirty="0">
                <a:ln>
                  <a:noFill/>
                </a:ln>
                <a:solidFill>
                  <a:srgbClr val="0000FF"/>
                </a:solidFill>
                <a:effectLst/>
                <a:latin typeface="Consolas" panose="020B0609020204030204" pitchFamily="49" charset="0"/>
              </a:rPr>
              <a:t>2 </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a:ln>
                  <a:noFill/>
                </a:ln>
                <a:solidFill>
                  <a:srgbClr val="0000FF"/>
                </a:solidFill>
                <a:effectLst/>
                <a:latin typeface="Consolas" panose="020B0609020204030204" pitchFamily="49" charset="0"/>
              </a:rPr>
              <a:t>2.0 </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err="1">
                <a:ln>
                  <a:noFill/>
                </a:ln>
                <a:solidFill>
                  <a:srgbClr val="000000"/>
                </a:solidFill>
                <a:effectLst/>
                <a:latin typeface="Consolas" panose="020B0609020204030204" pitchFamily="49" charset="0"/>
              </a:rPr>
              <a:t>std_dev</a:t>
            </a:r>
            <a:r>
              <a:rPr kumimoji="0" lang="en-US" altLang="en-US" sz="1050" b="0" i="0" u="none" strike="noStrike" cap="none" normalizeH="0" baseline="0" dirty="0">
                <a:ln>
                  <a:noFill/>
                </a:ln>
                <a:solidFill>
                  <a:srgbClr val="000000"/>
                </a:solidFill>
                <a:effectLst/>
                <a:latin typeface="Consolas" panose="020B0609020204030204" pitchFamily="49" charset="0"/>
              </a:rPr>
              <a:t> ** </a:t>
            </a:r>
            <a:r>
              <a:rPr kumimoji="0" lang="en-US" altLang="en-US" sz="1050" b="0" i="0" u="none" strike="noStrike" cap="none" normalizeH="0" baseline="0" dirty="0">
                <a:ln>
                  <a:noFill/>
                </a:ln>
                <a:solidFill>
                  <a:srgbClr val="0000FF"/>
                </a:solidFill>
                <a:effectLst/>
                <a:latin typeface="Consolas" panose="020B0609020204030204" pitchFamily="49" charset="0"/>
              </a:rPr>
              <a:t>2</a:t>
            </a:r>
            <a:r>
              <a:rPr kumimoji="0" lang="en-US" altLang="en-US" sz="1050" b="0" i="0" u="none" strike="noStrike" cap="none" normalizeH="0" baseline="0" dirty="0">
                <a:ln>
                  <a:noFill/>
                </a:ln>
                <a:solidFill>
                  <a:srgbClr val="000000"/>
                </a:solidFill>
                <a:effectLst/>
                <a:latin typeface="Consolas" panose="020B0609020204030204" pitchFamily="49"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2C2F0009-FE8F-429E-BBAC-FF04B7F88FD7}"/>
              </a:ext>
            </a:extLst>
          </p:cNvPr>
          <p:cNvSpPr txBox="1"/>
          <p:nvPr/>
        </p:nvSpPr>
        <p:spPr>
          <a:xfrm>
            <a:off x="1284348" y="3740520"/>
            <a:ext cx="5577142" cy="369332"/>
          </a:xfrm>
          <a:prstGeom prst="rect">
            <a:avLst/>
          </a:prstGeom>
          <a:noFill/>
        </p:spPr>
        <p:txBody>
          <a:bodyPr wrap="square" rtlCol="0">
            <a:spAutoFit/>
          </a:bodyPr>
          <a:lstStyle/>
          <a:p>
            <a:r>
              <a:rPr lang="en-US" b="1" dirty="0"/>
              <a:t>Python function: </a:t>
            </a:r>
          </a:p>
        </p:txBody>
      </p:sp>
    </p:spTree>
    <p:extLst>
      <p:ext uri="{BB962C8B-B14F-4D97-AF65-F5344CB8AC3E}">
        <p14:creationId xmlns:p14="http://schemas.microsoft.com/office/powerpoint/2010/main" val="21094763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00" t="13398" r="200" b="21270"/>
          <a:stretch/>
        </p:blipFill>
        <p:spPr>
          <a:xfrm>
            <a:off x="7897378" y="1498600"/>
            <a:ext cx="3604812" cy="2355088"/>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0" y="1498600"/>
            <a:ext cx="6467642" cy="4801314"/>
          </a:xfrm>
          <a:prstGeom prst="rect">
            <a:avLst/>
          </a:prstGeom>
          <a:noFill/>
        </p:spPr>
        <p:txBody>
          <a:bodyPr wrap="square" rtlCol="0">
            <a:spAutoFit/>
          </a:bodyPr>
          <a:lstStyle/>
          <a:p>
            <a:r>
              <a:rPr lang="en-US" b="1" dirty="0"/>
              <a:t>Trick question: </a:t>
            </a:r>
            <a:r>
              <a:rPr lang="en-US" dirty="0"/>
              <a:t>What is the probability any golden retriever chosen at random will have a weight of exactly 61.63 </a:t>
            </a:r>
            <a:r>
              <a:rPr lang="en-US" dirty="0" err="1"/>
              <a:t>lbs</a:t>
            </a:r>
            <a:r>
              <a:rPr lang="en-US" dirty="0"/>
              <a:t>? </a:t>
            </a:r>
          </a:p>
          <a:p>
            <a:endParaRPr lang="en-US" dirty="0"/>
          </a:p>
          <a:p>
            <a:r>
              <a:rPr lang="en-US" dirty="0"/>
              <a:t>The answer may surprise you: It is 0%!</a:t>
            </a:r>
          </a:p>
          <a:p>
            <a:endParaRPr lang="en-US" dirty="0"/>
          </a:p>
          <a:p>
            <a:r>
              <a:rPr lang="en-US" dirty="0"/>
              <a:t>This is one of the great paradoxes of continuous distributions like the normal distribution and the beta distribution, as decimals can become so infinitely small there is an infinite number of possibilities on the curve. </a:t>
            </a:r>
          </a:p>
          <a:p>
            <a:endParaRPr lang="en-US" dirty="0"/>
          </a:p>
          <a:p>
            <a:r>
              <a:rPr lang="en-US" dirty="0"/>
              <a:t>The probability of getting a specific value is virtually impossible </a:t>
            </a:r>
            <a:r>
              <a:rPr lang="en-US" b="1" i="1" u="sng" dirty="0"/>
              <a:t>unless</a:t>
            </a:r>
            <a:r>
              <a:rPr lang="en-US" dirty="0"/>
              <a:t> it is already observed.</a:t>
            </a:r>
          </a:p>
          <a:p>
            <a:endParaRPr lang="en-US" dirty="0"/>
          </a:p>
          <a:p>
            <a:r>
              <a:rPr lang="en-US" dirty="0"/>
              <a:t>The y-axis represents probability density, and to find a probability you need to use the area under a curve for a range of values. </a:t>
            </a:r>
          </a:p>
          <a:p>
            <a:endParaRPr lang="en-US" dirty="0"/>
          </a:p>
        </p:txBody>
      </p:sp>
      <p:sp>
        <p:nvSpPr>
          <p:cNvPr id="2" name="Rectangle 1">
            <a:extLst>
              <a:ext uri="{FF2B5EF4-FFF2-40B4-BE49-F238E27FC236}">
                <a16:creationId xmlns:a16="http://schemas.microsoft.com/office/drawing/2014/main" id="{4A89BE5E-F42D-474B-B085-27D1CF2B259B}"/>
              </a:ext>
            </a:extLst>
          </p:cNvPr>
          <p:cNvSpPr/>
          <p:nvPr/>
        </p:nvSpPr>
        <p:spPr>
          <a:xfrm>
            <a:off x="8219076" y="2168555"/>
            <a:ext cx="1079142" cy="261610"/>
          </a:xfrm>
          <a:prstGeom prst="rect">
            <a:avLst/>
          </a:prstGeom>
        </p:spPr>
        <p:txBody>
          <a:bodyPr wrap="none">
            <a:spAutoFit/>
          </a:bodyPr>
          <a:lstStyle/>
          <a:p>
            <a:r>
              <a:rPr lang="en-US" sz="1100" dirty="0"/>
              <a:t>(61.63, .08606)</a:t>
            </a:r>
          </a:p>
        </p:txBody>
      </p:sp>
    </p:spTree>
    <p:extLst>
      <p:ext uri="{BB962C8B-B14F-4D97-AF65-F5344CB8AC3E}">
        <p14:creationId xmlns:p14="http://schemas.microsoft.com/office/powerpoint/2010/main" val="336192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461" b="23739"/>
          <a:stretch/>
        </p:blipFill>
        <p:spPr>
          <a:xfrm>
            <a:off x="7939924" y="1498600"/>
            <a:ext cx="3490076" cy="2156867"/>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normAutofit/>
          </a:bodyPr>
          <a:lstStyle/>
          <a:p>
            <a:r>
              <a:rPr lang="en-US" dirty="0"/>
              <a:t>Calculating Probabilities</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0" y="1498600"/>
            <a:ext cx="6467642" cy="3970318"/>
          </a:xfrm>
          <a:prstGeom prst="rect">
            <a:avLst/>
          </a:prstGeom>
          <a:noFill/>
        </p:spPr>
        <p:txBody>
          <a:bodyPr wrap="square" rtlCol="0">
            <a:spAutoFit/>
          </a:bodyPr>
          <a:lstStyle/>
          <a:p>
            <a:r>
              <a:rPr lang="en-US" b="1" dirty="0"/>
              <a:t>Rather than ask:</a:t>
            </a:r>
          </a:p>
          <a:p>
            <a:endParaRPr lang="en-US" b="1" dirty="0"/>
          </a:p>
          <a:p>
            <a:r>
              <a:rPr lang="en-US" dirty="0"/>
              <a:t>“What is the probability a golden retriever will be exactly 61.63 pounds?”</a:t>
            </a:r>
          </a:p>
          <a:p>
            <a:endParaRPr lang="en-US" dirty="0"/>
          </a:p>
          <a:p>
            <a:endParaRPr lang="en-US" dirty="0"/>
          </a:p>
          <a:p>
            <a:r>
              <a:rPr lang="en-US" b="1" dirty="0"/>
              <a:t>A more productive question would be:</a:t>
            </a:r>
          </a:p>
          <a:p>
            <a:endParaRPr lang="en-US" b="1" dirty="0"/>
          </a:p>
          <a:p>
            <a:r>
              <a:rPr lang="en-US" dirty="0"/>
              <a:t>“What is the probability a golden retriever will be </a:t>
            </a:r>
            <a:r>
              <a:rPr lang="en-US" b="1" i="1" dirty="0"/>
              <a:t>between</a:t>
            </a:r>
            <a:r>
              <a:rPr lang="en-US" dirty="0"/>
              <a:t> 61 and 62 pounds?”</a:t>
            </a:r>
          </a:p>
          <a:p>
            <a:endParaRPr lang="en-US" dirty="0"/>
          </a:p>
          <a:p>
            <a:endParaRPr lang="en-US" dirty="0"/>
          </a:p>
          <a:p>
            <a:r>
              <a:rPr lang="en-US" dirty="0"/>
              <a:t>The answer is 8.25%, and we will learn how to calculate this using integration just like we did with the beta distribution. </a:t>
            </a:r>
          </a:p>
        </p:txBody>
      </p:sp>
    </p:spTree>
    <p:extLst>
      <p:ext uri="{BB962C8B-B14F-4D97-AF65-F5344CB8AC3E}">
        <p14:creationId xmlns:p14="http://schemas.microsoft.com/office/powerpoint/2010/main" val="271035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animEffect transition="in" filter="fade">
                                      <p:cBhvr>
                                        <p:cTn id="17" dur="500"/>
                                        <p:tgtEl>
                                          <p:spTgt spid="8">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7" end="7"/>
                                            </p:txEl>
                                          </p:spTgt>
                                        </p:tgtEl>
                                        <p:attrNameLst>
                                          <p:attrName>style.visibility</p:attrName>
                                        </p:attrNameLst>
                                      </p:cBhvr>
                                      <p:to>
                                        <p:strVal val="visible"/>
                                      </p:to>
                                    </p:set>
                                    <p:animEffect transition="in" filter="fade">
                                      <p:cBhvr>
                                        <p:cTn id="22" dur="500"/>
                                        <p:tgtEl>
                                          <p:spTgt spid="8">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animEffect transition="in" filter="fade">
                                      <p:cBhvr>
                                        <p:cTn id="27"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4E4A95-62B7-4953-97E4-5CAF7ED9354D}"/>
              </a:ext>
            </a:extLst>
          </p:cNvPr>
          <p:cNvSpPr>
            <a:spLocks noGrp="1"/>
          </p:cNvSpPr>
          <p:nvPr>
            <p:ph sz="half" idx="2"/>
          </p:nvPr>
        </p:nvSpPr>
        <p:spPr>
          <a:xfrm>
            <a:off x="541612" y="1431014"/>
            <a:ext cx="5882048" cy="3978275"/>
          </a:xfrm>
        </p:spPr>
        <p:txBody>
          <a:bodyPr>
            <a:normAutofit/>
          </a:bodyPr>
          <a:lstStyle/>
          <a:p>
            <a:pPr marL="0" indent="0">
              <a:buNone/>
            </a:pPr>
            <a:r>
              <a:rPr lang="en-US" dirty="0"/>
              <a:t>One of the nice features of the normal distribution is the </a:t>
            </a:r>
            <a:r>
              <a:rPr lang="en-US" b="1" dirty="0"/>
              <a:t>68-95-99.5 rule</a:t>
            </a:r>
            <a:r>
              <a:rPr lang="en-US" dirty="0"/>
              <a:t>, which states the area/probability within 1, 2, and 3 standard deviations from the mean respectively.</a:t>
            </a:r>
          </a:p>
          <a:p>
            <a:pPr marL="0" indent="0">
              <a:buNone/>
            </a:pPr>
            <a:r>
              <a:rPr lang="en-US" dirty="0"/>
              <a:t>This means that if I have a mean of 10 and standard deviation of 3, then…</a:t>
            </a:r>
          </a:p>
          <a:p>
            <a:r>
              <a:rPr lang="en-US" dirty="0"/>
              <a:t>68% of the probability will be between 7 and 13</a:t>
            </a:r>
          </a:p>
          <a:p>
            <a:r>
              <a:rPr lang="en-US" dirty="0"/>
              <a:t>95% will be between 4 and 16</a:t>
            </a:r>
          </a:p>
          <a:p>
            <a:r>
              <a:rPr lang="en-US" dirty="0"/>
              <a:t>99.5% will be between 1 and 19</a:t>
            </a:r>
          </a:p>
          <a:p>
            <a:pPr marL="0" indent="0">
              <a:buNone/>
            </a:pPr>
            <a:r>
              <a:rPr lang="en-US" dirty="0"/>
              <a:t>You can use this rule to quickly calculate probabilities when using standard deviations. </a:t>
            </a:r>
          </a:p>
        </p:txBody>
      </p:sp>
      <p:sp>
        <p:nvSpPr>
          <p:cNvPr id="3" name="Title 2">
            <a:extLst>
              <a:ext uri="{FF2B5EF4-FFF2-40B4-BE49-F238E27FC236}">
                <a16:creationId xmlns:a16="http://schemas.microsoft.com/office/drawing/2014/main" id="{C8948E38-5207-4FBF-98E1-FD085B97BC8F}"/>
              </a:ext>
            </a:extLst>
          </p:cNvPr>
          <p:cNvSpPr>
            <a:spLocks noGrp="1"/>
          </p:cNvSpPr>
          <p:nvPr>
            <p:ph type="title"/>
          </p:nvPr>
        </p:nvSpPr>
        <p:spPr/>
        <p:txBody>
          <a:bodyPr/>
          <a:lstStyle/>
          <a:p>
            <a:r>
              <a:rPr lang="en-US" dirty="0"/>
              <a:t>68-95-99.5 Rule	</a:t>
            </a:r>
          </a:p>
        </p:txBody>
      </p:sp>
      <p:pic>
        <p:nvPicPr>
          <p:cNvPr id="5" name="Picture 4" descr="A close up of a logo&#10;&#10;Description automatically generated">
            <a:extLst>
              <a:ext uri="{FF2B5EF4-FFF2-40B4-BE49-F238E27FC236}">
                <a16:creationId xmlns:a16="http://schemas.microsoft.com/office/drawing/2014/main" id="{4D5901EB-876C-4545-A7C5-DD85B9B3188F}"/>
              </a:ext>
            </a:extLst>
          </p:cNvPr>
          <p:cNvPicPr>
            <a:picLocks noChangeAspect="1"/>
          </p:cNvPicPr>
          <p:nvPr/>
        </p:nvPicPr>
        <p:blipFill rotWithShape="1">
          <a:blip r:embed="rId2">
            <a:extLst>
              <a:ext uri="{28A0092B-C50C-407E-A947-70E740481C1C}">
                <a14:useLocalDpi xmlns:a14="http://schemas.microsoft.com/office/drawing/2010/main" val="0"/>
              </a:ext>
            </a:extLst>
          </a:blip>
          <a:srcRect t="20312" b="27257"/>
          <a:stretch/>
        </p:blipFill>
        <p:spPr>
          <a:xfrm>
            <a:off x="7236763" y="1431014"/>
            <a:ext cx="4389120" cy="23012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51160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62E9C8-C12C-4703-8243-84541D18CD08}"/>
              </a:ext>
            </a:extLst>
          </p:cNvPr>
          <p:cNvSpPr>
            <a:spLocks noGrp="1"/>
          </p:cNvSpPr>
          <p:nvPr>
            <p:ph sz="half" idx="2"/>
          </p:nvPr>
        </p:nvSpPr>
        <p:spPr>
          <a:xfrm>
            <a:off x="541612" y="1431014"/>
            <a:ext cx="6804068" cy="5045986"/>
          </a:xfrm>
        </p:spPr>
        <p:txBody>
          <a:bodyPr>
            <a:normAutofit fontScale="77500" lnSpcReduction="20000"/>
          </a:bodyPr>
          <a:lstStyle/>
          <a:p>
            <a:pPr marL="0" indent="0">
              <a:buNone/>
            </a:pPr>
            <a:r>
              <a:rPr lang="en-US" dirty="0"/>
              <a:t>The way we used integration to find the probability between a range is perfectly valid and intuitive. </a:t>
            </a:r>
          </a:p>
          <a:p>
            <a:pPr marL="0" indent="0">
              <a:buNone/>
            </a:pPr>
            <a:r>
              <a:rPr lang="en-US" dirty="0"/>
              <a:t>Conventionally however, the textbook approach is to use a </a:t>
            </a:r>
            <a:r>
              <a:rPr lang="en-US" b="1" dirty="0">
                <a:solidFill>
                  <a:srgbClr val="FF0000"/>
                </a:solidFill>
              </a:rPr>
              <a:t>cumulative density function</a:t>
            </a:r>
            <a:r>
              <a:rPr lang="en-US" dirty="0"/>
              <a:t> when available, which is a function that returns the area up to a value “x”. </a:t>
            </a:r>
          </a:p>
          <a:p>
            <a:pPr marL="0" indent="0">
              <a:buNone/>
            </a:pPr>
            <a:endParaRPr lang="en-US" dirty="0"/>
          </a:p>
          <a:p>
            <a:pPr marL="0" indent="0">
              <a:buNone/>
            </a:pPr>
            <a:endParaRPr lang="en-US" dirty="0"/>
          </a:p>
          <a:p>
            <a:pPr marL="0" indent="0">
              <a:buNone/>
            </a:pPr>
            <a:r>
              <a:rPr lang="en-US" dirty="0"/>
              <a:t>The normal distribution’s probability density function (PDF) is shown alongside its cumulative density function (CDF), and the CDF is projecting the area captured up to that x-value on the PDF. </a:t>
            </a:r>
          </a:p>
          <a:p>
            <a:pPr marL="0" indent="0">
              <a:buNone/>
            </a:pPr>
            <a:r>
              <a:rPr lang="en-US" dirty="0"/>
              <a:t>Here is the CDF expressed in Python:</a:t>
            </a:r>
          </a:p>
          <a:p>
            <a:pPr marL="0" indent="0">
              <a:buNone/>
            </a:pPr>
            <a:endParaRPr lang="en-US" dirty="0"/>
          </a:p>
          <a:p>
            <a:pPr marL="0" indent="0">
              <a:buNone/>
            </a:pPr>
            <a:r>
              <a:rPr lang="en-US" dirty="0"/>
              <a:t>We do cheat a little here and use the </a:t>
            </a:r>
            <a:r>
              <a:rPr lang="en-US" dirty="0">
                <a:latin typeface="Consolas" panose="020B0609020204030204" pitchFamily="49" charset="0"/>
              </a:rPr>
              <a:t>erf</a:t>
            </a:r>
            <a:r>
              <a:rPr lang="en-US" dirty="0"/>
              <a:t> function, and we will leave it a black box as it is beyond the scope of this class. </a:t>
            </a:r>
          </a:p>
        </p:txBody>
      </p:sp>
      <p:sp>
        <p:nvSpPr>
          <p:cNvPr id="3" name="Title 2">
            <a:extLst>
              <a:ext uri="{FF2B5EF4-FFF2-40B4-BE49-F238E27FC236}">
                <a16:creationId xmlns:a16="http://schemas.microsoft.com/office/drawing/2014/main" id="{8E404025-72DF-4898-80A8-B8F2FF0FAA8D}"/>
              </a:ext>
            </a:extLst>
          </p:cNvPr>
          <p:cNvSpPr>
            <a:spLocks noGrp="1"/>
          </p:cNvSpPr>
          <p:nvPr>
            <p:ph type="title"/>
          </p:nvPr>
        </p:nvSpPr>
        <p:spPr/>
        <p:txBody>
          <a:bodyPr/>
          <a:lstStyle/>
          <a:p>
            <a:r>
              <a:rPr lang="en-US" dirty="0"/>
              <a:t>Cumulative Density Function (CDF)</a:t>
            </a:r>
          </a:p>
        </p:txBody>
      </p:sp>
      <p:pic>
        <p:nvPicPr>
          <p:cNvPr id="5" name="Picture 4" descr="A close up of text on a white background&#10;&#10;Description automatically generated">
            <a:extLst>
              <a:ext uri="{FF2B5EF4-FFF2-40B4-BE49-F238E27FC236}">
                <a16:creationId xmlns:a16="http://schemas.microsoft.com/office/drawing/2014/main" id="{C98E7DF7-22DB-45E4-A881-48B3DA456C2E}"/>
              </a:ext>
            </a:extLst>
          </p:cNvPr>
          <p:cNvPicPr>
            <a:picLocks noChangeAspect="1"/>
          </p:cNvPicPr>
          <p:nvPr/>
        </p:nvPicPr>
        <p:blipFill rotWithShape="1">
          <a:blip r:embed="rId2">
            <a:extLst>
              <a:ext uri="{28A0092B-C50C-407E-A947-70E740481C1C}">
                <a14:useLocalDpi xmlns:a14="http://schemas.microsoft.com/office/drawing/2010/main" val="0"/>
              </a:ext>
            </a:extLst>
          </a:blip>
          <a:srcRect r="26095"/>
          <a:stretch/>
        </p:blipFill>
        <p:spPr>
          <a:xfrm>
            <a:off x="8397240" y="1431014"/>
            <a:ext cx="3086100" cy="4175760"/>
          </a:xfrm>
          <a:prstGeom prst="rect">
            <a:avLst/>
          </a:prstGeom>
        </p:spPr>
      </p:pic>
      <p:pic>
        <p:nvPicPr>
          <p:cNvPr id="7" name="Graphic 6">
            <a:extLst>
              <a:ext uri="{FF2B5EF4-FFF2-40B4-BE49-F238E27FC236}">
                <a16:creationId xmlns:a16="http://schemas.microsoft.com/office/drawing/2014/main" id="{89854820-E83C-4C75-8CD6-A002F79F18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84118" y="2991802"/>
            <a:ext cx="2510303" cy="764858"/>
          </a:xfrm>
          <a:prstGeom prst="rect">
            <a:avLst/>
          </a:prstGeom>
        </p:spPr>
      </p:pic>
      <p:sp>
        <p:nvSpPr>
          <p:cNvPr id="4" name="Rectangle 1">
            <a:extLst>
              <a:ext uri="{FF2B5EF4-FFF2-40B4-BE49-F238E27FC236}">
                <a16:creationId xmlns:a16="http://schemas.microsoft.com/office/drawing/2014/main" id="{C45087FD-3AC5-451F-9B3F-5FC44E3A2697}"/>
              </a:ext>
            </a:extLst>
          </p:cNvPr>
          <p:cNvSpPr>
            <a:spLocks noChangeArrowheads="1"/>
          </p:cNvSpPr>
          <p:nvPr/>
        </p:nvSpPr>
        <p:spPr bwMode="auto">
          <a:xfrm>
            <a:off x="1822840" y="5207196"/>
            <a:ext cx="3832860"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normal_cdf</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x:</a:t>
            </a:r>
            <a:r>
              <a:rPr kumimoji="0" lang="en-US" altLang="en-US" sz="900" b="0" i="0" u="none" strike="noStrike" cap="none" normalizeH="0" baseline="0" dirty="0" err="1">
                <a:ln>
                  <a:noFill/>
                </a:ln>
                <a:solidFill>
                  <a:srgbClr val="000080"/>
                </a:solidFill>
                <a:effectLst/>
                <a:latin typeface="Consolas" panose="020B0609020204030204" pitchFamily="49" charset="0"/>
              </a:rPr>
              <a:t>float</a:t>
            </a:r>
            <a:r>
              <a:rPr kumimoji="0" lang="en-US" altLang="en-US" sz="900" b="0" i="0" u="none" strike="noStrike" cap="none" normalizeH="0" baseline="0" dirty="0" err="1">
                <a:ln>
                  <a:noFill/>
                </a:ln>
                <a:solidFill>
                  <a:srgbClr val="000000"/>
                </a:solidFill>
                <a:effectLst/>
                <a:latin typeface="Consolas" panose="020B0609020204030204" pitchFamily="49" charset="0"/>
              </a:rPr>
              <a:t>,mean:</a:t>
            </a:r>
            <a:r>
              <a:rPr kumimoji="0" lang="en-US" altLang="en-US" sz="900" b="0" i="0" u="none" strike="noStrike" cap="none" normalizeH="0" baseline="0" dirty="0" err="1">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0.0</a:t>
            </a:r>
            <a:r>
              <a:rPr kumimoji="0" lang="en-US" altLang="en-US" sz="900" b="0" i="0" u="none" strike="noStrike" cap="none" normalizeH="0" baseline="0" dirty="0">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FF"/>
                </a:solidFill>
                <a:effectLst/>
                <a:latin typeface="Consolas" panose="020B0609020204030204" pitchFamily="49" charset="0"/>
              </a:rPr>
              <a:t>0.5</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+math.erf((x-mean)/((</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0.5</a:t>
            </a:r>
            <a:r>
              <a:rPr kumimoji="0" lang="en-US" altLang="en-US" sz="900" b="0" i="0" u="none" strike="noStrike" cap="none" normalizeH="0" baseline="0" dirty="0">
                <a:ln>
                  <a:noFill/>
                </a:ln>
                <a:solidFill>
                  <a:srgbClr val="000000"/>
                </a:solidFill>
                <a:effectLst/>
                <a:latin typeface="Consolas" panose="020B06090202040302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2917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62E9C8-C12C-4703-8243-84541D18CD08}"/>
              </a:ext>
            </a:extLst>
          </p:cNvPr>
          <p:cNvSpPr>
            <a:spLocks noGrp="1"/>
          </p:cNvSpPr>
          <p:nvPr>
            <p:ph sz="half" idx="2"/>
          </p:nvPr>
        </p:nvSpPr>
        <p:spPr>
          <a:xfrm>
            <a:off x="541612" y="1431014"/>
            <a:ext cx="6804068" cy="4817386"/>
          </a:xfrm>
        </p:spPr>
        <p:txBody>
          <a:bodyPr>
            <a:normAutofit/>
          </a:bodyPr>
          <a:lstStyle/>
          <a:p>
            <a:pPr marL="0" indent="0">
              <a:buNone/>
            </a:pPr>
            <a:r>
              <a:rPr lang="en-US" dirty="0"/>
              <a:t>I can use the CDF to find the probability of a golden retriever having a weight between 62 and 66 pounds, without integrating several rectangles and summing their areas. </a:t>
            </a:r>
          </a:p>
          <a:p>
            <a:pPr marL="0" indent="0">
              <a:buNone/>
            </a:pPr>
            <a:r>
              <a:rPr lang="en-US" dirty="0"/>
              <a:t>I first find the area up to 66 (highlighted in red to the right) and then subtract the area up to 62 (highlighted in blue), and we should get 49.2%</a:t>
            </a:r>
            <a:r>
              <a:rPr lang="en-US" b="1" dirty="0"/>
              <a:t>.</a:t>
            </a:r>
            <a:r>
              <a:rPr lang="en-US" dirty="0"/>
              <a:t>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8E404025-72DF-4898-80A8-B8F2FF0FAA8D}"/>
              </a:ext>
            </a:extLst>
          </p:cNvPr>
          <p:cNvSpPr>
            <a:spLocks noGrp="1"/>
          </p:cNvSpPr>
          <p:nvPr>
            <p:ph type="title"/>
          </p:nvPr>
        </p:nvSpPr>
        <p:spPr/>
        <p:txBody>
          <a:bodyPr/>
          <a:lstStyle/>
          <a:p>
            <a:r>
              <a:rPr lang="en-US" dirty="0"/>
              <a:t>Cumulative Density Function (CDF)</a:t>
            </a:r>
          </a:p>
        </p:txBody>
      </p:sp>
      <p:pic>
        <p:nvPicPr>
          <p:cNvPr id="10" name="Picture 9" descr="A picture containing game&#10;&#10;Description automatically generated">
            <a:extLst>
              <a:ext uri="{FF2B5EF4-FFF2-40B4-BE49-F238E27FC236}">
                <a16:creationId xmlns:a16="http://schemas.microsoft.com/office/drawing/2014/main" id="{B9FB3A04-EB26-40CC-91D8-F1E4FEE1B0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12480" y="1431014"/>
            <a:ext cx="3124200" cy="3124200"/>
          </a:xfrm>
          <a:prstGeom prst="rect">
            <a:avLst/>
          </a:prstGeom>
        </p:spPr>
      </p:pic>
      <p:sp>
        <p:nvSpPr>
          <p:cNvPr id="4" name="Rectangle 1">
            <a:extLst>
              <a:ext uri="{FF2B5EF4-FFF2-40B4-BE49-F238E27FC236}">
                <a16:creationId xmlns:a16="http://schemas.microsoft.com/office/drawing/2014/main" id="{80EE049B-2D05-4442-9DF8-16A9890B1A09}"/>
              </a:ext>
            </a:extLst>
          </p:cNvPr>
          <p:cNvSpPr>
            <a:spLocks noChangeArrowheads="1"/>
          </p:cNvSpPr>
          <p:nvPr/>
        </p:nvSpPr>
        <p:spPr bwMode="auto">
          <a:xfrm>
            <a:off x="655320" y="3770608"/>
            <a:ext cx="4994366" cy="181588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scipy.stats</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a:ln>
                  <a:noFill/>
                </a:ln>
                <a:solidFill>
                  <a:srgbClr val="000000"/>
                </a:solidFill>
                <a:effectLst/>
                <a:latin typeface="JetBrains Mono"/>
              </a:rPr>
              <a:t>norm</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mean = </a:t>
            </a:r>
            <a:r>
              <a:rPr kumimoji="0" lang="en-US" altLang="en-US" sz="1400" b="0" i="0" u="none" strike="noStrike" cap="none" normalizeH="0" baseline="0" dirty="0">
                <a:ln>
                  <a:noFill/>
                </a:ln>
                <a:solidFill>
                  <a:srgbClr val="0000FF"/>
                </a:solidFill>
                <a:effectLst/>
                <a:latin typeface="JetBrains Mono"/>
              </a:rPr>
              <a:t>64.43</a:t>
            </a:r>
            <a:br>
              <a:rPr kumimoji="0" lang="en-US" altLang="en-US" sz="1400" b="0" i="0" u="none" strike="noStrike" cap="none" normalizeH="0" baseline="0" dirty="0">
                <a:ln>
                  <a:noFill/>
                </a:ln>
                <a:solidFill>
                  <a:srgbClr val="0000FF"/>
                </a:solidFill>
                <a:effectLst/>
                <a:latin typeface="JetBrains Mono"/>
              </a:rPr>
            </a:br>
            <a:r>
              <a:rPr kumimoji="0" lang="en-US" altLang="en-US" sz="1400" b="0" i="0" u="none" strike="noStrike" cap="none" normalizeH="0" baseline="0" dirty="0" err="1">
                <a:ln>
                  <a:noFill/>
                </a:ln>
                <a:solidFill>
                  <a:srgbClr val="000000"/>
                </a:solidFill>
                <a:effectLst/>
                <a:latin typeface="JetBrains Mono"/>
              </a:rPr>
              <a:t>std_dev</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a:ln>
                  <a:noFill/>
                </a:ln>
                <a:solidFill>
                  <a:srgbClr val="0000FF"/>
                </a:solidFill>
                <a:effectLst/>
                <a:latin typeface="JetBrains Mono"/>
              </a:rPr>
              <a:t>2.99</a:t>
            </a:r>
            <a:br>
              <a:rPr kumimoji="0" lang="en-US" altLang="en-US" sz="1400" b="0" i="0" u="none" strike="noStrike" cap="none" normalizeH="0" baseline="0" dirty="0">
                <a:ln>
                  <a:noFill/>
                </a:ln>
                <a:solidFill>
                  <a:srgbClr val="0000FF"/>
                </a:solidFill>
                <a:effectLst/>
                <a:latin typeface="JetBrains Mono"/>
              </a:rPr>
            </a:br>
            <a:br>
              <a:rPr kumimoji="0" lang="en-US" altLang="en-US" sz="1400" b="0" i="0" u="none" strike="noStrike" cap="none" normalizeH="0" baseline="0" dirty="0">
                <a:ln>
                  <a:noFill/>
                </a:ln>
                <a:solidFill>
                  <a:srgbClr val="0000FF"/>
                </a:solidFill>
                <a:effectLst/>
                <a:latin typeface="JetBrains Mono"/>
              </a:rPr>
            </a:br>
            <a:r>
              <a:rPr kumimoji="0" lang="en-US" altLang="en-US" sz="1400" b="0" i="0" u="none" strike="noStrike" cap="none" normalizeH="0" baseline="0" dirty="0">
                <a:ln>
                  <a:noFill/>
                </a:ln>
                <a:solidFill>
                  <a:srgbClr val="000000"/>
                </a:solidFill>
                <a:effectLst/>
                <a:latin typeface="JetBrains Mono"/>
              </a:rPr>
              <a:t>x = </a:t>
            </a:r>
            <a:r>
              <a:rPr kumimoji="0" lang="en-US" altLang="en-US" sz="1400" b="0" i="0" u="none" strike="noStrike" cap="none" normalizeH="0" baseline="0" dirty="0" err="1">
                <a:ln>
                  <a:noFill/>
                </a:ln>
                <a:solidFill>
                  <a:srgbClr val="000000"/>
                </a:solidFill>
                <a:effectLst/>
                <a:latin typeface="JetBrains Mono"/>
              </a:rPr>
              <a:t>norm.cdf</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66</a:t>
            </a:r>
            <a:r>
              <a:rPr kumimoji="0" lang="en-US" altLang="en-US" sz="1400" b="0" i="0" u="none" strike="noStrike" cap="none" normalizeH="0" baseline="0" dirty="0">
                <a:ln>
                  <a:noFill/>
                </a:ln>
                <a:solidFill>
                  <a:srgbClr val="000000"/>
                </a:solidFill>
                <a:effectLst/>
                <a:latin typeface="JetBrains Mono"/>
              </a:rPr>
              <a:t>, mean, </a:t>
            </a:r>
            <a:r>
              <a:rPr kumimoji="0" lang="en-US" altLang="en-US" sz="1400" b="0" i="0" u="none" strike="noStrike" cap="none" normalizeH="0" baseline="0" dirty="0" err="1">
                <a:ln>
                  <a:noFill/>
                </a:ln>
                <a:solidFill>
                  <a:srgbClr val="000000"/>
                </a:solidFill>
                <a:effectLst/>
                <a:latin typeface="JetBrains Mono"/>
              </a:rPr>
              <a:t>std_dev</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err="1">
                <a:ln>
                  <a:noFill/>
                </a:ln>
                <a:solidFill>
                  <a:srgbClr val="000000"/>
                </a:solidFill>
                <a:effectLst/>
                <a:latin typeface="JetBrains Mono"/>
              </a:rPr>
              <a:t>norm.cdf</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62</a:t>
            </a:r>
            <a:r>
              <a:rPr kumimoji="0" lang="en-US" altLang="en-US" sz="1400" b="0" i="0" u="none" strike="noStrike" cap="none" normalizeH="0" baseline="0" dirty="0">
                <a:ln>
                  <a:noFill/>
                </a:ln>
                <a:solidFill>
                  <a:srgbClr val="000000"/>
                </a:solidFill>
                <a:effectLst/>
                <a:latin typeface="JetBrains Mono"/>
              </a:rPr>
              <a:t>, mean, </a:t>
            </a:r>
            <a:r>
              <a:rPr kumimoji="0" lang="en-US" altLang="en-US" sz="1400" b="0" i="0" u="none" strike="noStrike" cap="none" normalizeH="0" baseline="0" dirty="0" err="1">
                <a:ln>
                  <a:noFill/>
                </a:ln>
                <a:solidFill>
                  <a:srgbClr val="000000"/>
                </a:solidFill>
                <a:effectLst/>
                <a:latin typeface="JetBrains Mono"/>
              </a:rPr>
              <a:t>std_dev</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(x)</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6261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A07B2F0-2244-4927-8AFC-C1EE7BF6D86F}"/>
              </a:ext>
            </a:extLst>
          </p:cNvPr>
          <p:cNvSpPr>
            <a:spLocks noGrp="1"/>
          </p:cNvSpPr>
          <p:nvPr>
            <p:ph sz="half" idx="2"/>
          </p:nvPr>
        </p:nvSpPr>
        <p:spPr>
          <a:xfrm>
            <a:off x="569886" y="5774076"/>
            <a:ext cx="9496240" cy="1464013"/>
          </a:xfrm>
        </p:spPr>
        <p:txBody>
          <a:bodyPr>
            <a:normAutofit/>
          </a:bodyPr>
          <a:lstStyle/>
          <a:p>
            <a:pPr marL="0" indent="0">
              <a:buNone/>
            </a:pPr>
            <a:r>
              <a:rPr lang="en-US" dirty="0">
                <a:hlinkClick r:id="rId2"/>
              </a:rPr>
              <a:t>https://learning.oreilly.com/scenarios/probability-from-scratch/9781492080572/</a:t>
            </a:r>
            <a:endParaRPr lang="en-US" dirty="0"/>
          </a:p>
          <a:p>
            <a:pPr marL="0" indent="0">
              <a:buNone/>
            </a:pPr>
            <a:endParaRPr lang="en-US" dirty="0"/>
          </a:p>
        </p:txBody>
      </p:sp>
      <p:sp>
        <p:nvSpPr>
          <p:cNvPr id="3" name="Title 2">
            <a:extLst>
              <a:ext uri="{FF2B5EF4-FFF2-40B4-BE49-F238E27FC236}">
                <a16:creationId xmlns:a16="http://schemas.microsoft.com/office/drawing/2014/main" id="{47E32DD2-B68B-4687-8953-59393AF1B703}"/>
              </a:ext>
            </a:extLst>
          </p:cNvPr>
          <p:cNvSpPr>
            <a:spLocks noGrp="1"/>
          </p:cNvSpPr>
          <p:nvPr>
            <p:ph type="title"/>
          </p:nvPr>
        </p:nvSpPr>
        <p:spPr>
          <a:xfrm>
            <a:off x="521207" y="448056"/>
            <a:ext cx="9830005" cy="640080"/>
          </a:xfrm>
        </p:spPr>
        <p:txBody>
          <a:bodyPr>
            <a:normAutofit/>
          </a:bodyPr>
          <a:lstStyle/>
          <a:p>
            <a:r>
              <a:rPr lang="en-US" dirty="0" err="1"/>
              <a:t>Katacoda</a:t>
            </a:r>
            <a:r>
              <a:rPr lang="en-US" dirty="0"/>
              <a:t> Interactive Scenario – Normal Distribution</a:t>
            </a:r>
          </a:p>
        </p:txBody>
      </p:sp>
      <p:pic>
        <p:nvPicPr>
          <p:cNvPr id="5" name="Picture 4">
            <a:extLst>
              <a:ext uri="{FF2B5EF4-FFF2-40B4-BE49-F238E27FC236}">
                <a16:creationId xmlns:a16="http://schemas.microsoft.com/office/drawing/2014/main" id="{80D7CEF3-692F-4A67-A8B7-323E39248AC6}"/>
              </a:ext>
            </a:extLst>
          </p:cNvPr>
          <p:cNvPicPr>
            <a:picLocks noChangeAspect="1"/>
          </p:cNvPicPr>
          <p:nvPr/>
        </p:nvPicPr>
        <p:blipFill rotWithShape="1">
          <a:blip r:embed="rId3">
            <a:extLst>
              <a:ext uri="{28A0092B-C50C-407E-A947-70E740481C1C}">
                <a14:useLocalDpi xmlns:a14="http://schemas.microsoft.com/office/drawing/2010/main" val="0"/>
              </a:ext>
            </a:extLst>
          </a:blip>
          <a:srcRect l="792" r="792"/>
          <a:stretch/>
        </p:blipFill>
        <p:spPr>
          <a:xfrm>
            <a:off x="816040" y="1637803"/>
            <a:ext cx="6791973" cy="3896741"/>
          </a:xfrm>
          <a:prstGeom prst="rect">
            <a:avLst/>
          </a:prstGeom>
        </p:spPr>
      </p:pic>
    </p:spTree>
    <p:extLst>
      <p:ext uri="{BB962C8B-B14F-4D97-AF65-F5344CB8AC3E}">
        <p14:creationId xmlns:p14="http://schemas.microsoft.com/office/powerpoint/2010/main" val="147199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ormAutofit/>
          </a:bodyPr>
          <a:lstStyle/>
          <a:p>
            <a:r>
              <a:rPr lang="en-US" sz="4800" dirty="0">
                <a:solidFill>
                  <a:schemeClr val="bg1"/>
                </a:solidFill>
              </a:rPr>
              <a:t>Section II</a:t>
            </a:r>
          </a:p>
        </p:txBody>
      </p:sp>
      <p:sp>
        <p:nvSpPr>
          <p:cNvPr id="3" name="Subtitle 2"/>
          <p:cNvSpPr>
            <a:spLocks noGrp="1"/>
          </p:cNvSpPr>
          <p:nvPr>
            <p:ph type="subTitle" idx="4294967295"/>
          </p:nvPr>
        </p:nvSpPr>
        <p:spPr>
          <a:xfrm>
            <a:off x="855620" y="2933108"/>
            <a:ext cx="9582736" cy="1137793"/>
          </a:xfrm>
        </p:spPr>
        <p:txBody>
          <a:bodyPr>
            <a:normAutofit/>
          </a:bodyPr>
          <a:lstStyle/>
          <a:p>
            <a:pPr marL="0" indent="0">
              <a:buNone/>
            </a:pPr>
            <a:r>
              <a:rPr lang="en-US" sz="2400">
                <a:solidFill>
                  <a:schemeClr val="bg1"/>
                </a:solidFill>
                <a:latin typeface="+mj-lt"/>
              </a:rPr>
              <a:t>Probability Fundamentals</a:t>
            </a:r>
            <a:endParaRPr lang="en-US" sz="2400" dirty="0">
              <a:solidFill>
                <a:schemeClr val="bg1"/>
              </a:solidFill>
              <a:latin typeface="+mj-lt"/>
            </a:endParaRPr>
          </a:p>
        </p:txBody>
      </p:sp>
    </p:spTree>
    <p:extLst>
      <p:ext uri="{BB962C8B-B14F-4D97-AF65-F5344CB8AC3E}">
        <p14:creationId xmlns:p14="http://schemas.microsoft.com/office/powerpoint/2010/main" val="38930367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28FF9E-A3B4-493D-9B65-D6BCF1FA3273}"/>
              </a:ext>
            </a:extLst>
          </p:cNvPr>
          <p:cNvSpPr>
            <a:spLocks noGrp="1"/>
          </p:cNvSpPr>
          <p:nvPr>
            <p:ph sz="half" idx="2"/>
          </p:nvPr>
        </p:nvSpPr>
        <p:spPr>
          <a:xfrm>
            <a:off x="541612" y="1431014"/>
            <a:ext cx="6712628" cy="3978275"/>
          </a:xfrm>
        </p:spPr>
        <p:txBody>
          <a:bodyPr/>
          <a:lstStyle/>
          <a:p>
            <a:pPr marL="0" indent="0">
              <a:buNone/>
            </a:pPr>
            <a:r>
              <a:rPr lang="en-US" dirty="0"/>
              <a:t>A special type of normal distribution is the </a:t>
            </a:r>
            <a:r>
              <a:rPr lang="en-US" b="1" dirty="0">
                <a:solidFill>
                  <a:srgbClr val="FF0000"/>
                </a:solidFill>
              </a:rPr>
              <a:t>standard normal distribution</a:t>
            </a:r>
            <a:r>
              <a:rPr lang="en-US" dirty="0"/>
              <a:t>, which has a mean of 0 and standard deviation of 1. </a:t>
            </a:r>
          </a:p>
          <a:p>
            <a:pPr marL="0" indent="0">
              <a:buNone/>
            </a:pPr>
            <a:r>
              <a:rPr lang="en-US" dirty="0"/>
              <a:t>Sometimes a normal distribution will be converted into a standard normal distribution.</a:t>
            </a:r>
          </a:p>
          <a:p>
            <a:r>
              <a:rPr lang="en-US" dirty="0"/>
              <a:t>This creates a convenient way to express all values in terms of the standard deviation, known as </a:t>
            </a:r>
            <a:r>
              <a:rPr lang="en-US" b="1" dirty="0">
                <a:solidFill>
                  <a:srgbClr val="FF0000"/>
                </a:solidFill>
              </a:rPr>
              <a:t>z scores</a:t>
            </a:r>
            <a:r>
              <a:rPr lang="en-US" dirty="0"/>
              <a:t>. </a:t>
            </a:r>
          </a:p>
          <a:p>
            <a:r>
              <a:rPr lang="en-US" dirty="0"/>
              <a:t>Turning several normal distributions into standard normal distributions also makes them easier to compare, as comparisons can be made relative to their means rather than absolute values. </a:t>
            </a:r>
          </a:p>
          <a:p>
            <a:pPr marL="0" indent="0">
              <a:buNone/>
            </a:pPr>
            <a:endParaRPr lang="en-US" dirty="0"/>
          </a:p>
        </p:txBody>
      </p:sp>
      <p:sp>
        <p:nvSpPr>
          <p:cNvPr id="3" name="Title 2">
            <a:extLst>
              <a:ext uri="{FF2B5EF4-FFF2-40B4-BE49-F238E27FC236}">
                <a16:creationId xmlns:a16="http://schemas.microsoft.com/office/drawing/2014/main" id="{E9BBF520-E746-4748-B6C2-84545AA090AF}"/>
              </a:ext>
            </a:extLst>
          </p:cNvPr>
          <p:cNvSpPr>
            <a:spLocks noGrp="1"/>
          </p:cNvSpPr>
          <p:nvPr>
            <p:ph type="title"/>
          </p:nvPr>
        </p:nvSpPr>
        <p:spPr/>
        <p:txBody>
          <a:bodyPr/>
          <a:lstStyle/>
          <a:p>
            <a:r>
              <a:rPr lang="en-US" dirty="0"/>
              <a:t>Standard Normal Distribution</a:t>
            </a:r>
          </a:p>
        </p:txBody>
      </p:sp>
      <p:pic>
        <p:nvPicPr>
          <p:cNvPr id="18434" name="Picture 2" descr="Graph Preview">
            <a:extLst>
              <a:ext uri="{FF2B5EF4-FFF2-40B4-BE49-F238E27FC236}">
                <a16:creationId xmlns:a16="http://schemas.microsoft.com/office/drawing/2014/main" id="{A8E2EBB5-8857-4BE2-85DF-3C45EB2268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6200" y="1431014"/>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92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D462D2-5290-487C-9477-D2AA1A0AFDEC}"/>
              </a:ext>
            </a:extLst>
          </p:cNvPr>
          <p:cNvSpPr>
            <a:spLocks noGrp="1"/>
          </p:cNvSpPr>
          <p:nvPr>
            <p:ph sz="half" idx="2"/>
          </p:nvPr>
        </p:nvSpPr>
        <p:spPr>
          <a:xfrm>
            <a:off x="541612" y="1431014"/>
            <a:ext cx="7032668" cy="4885966"/>
          </a:xfrm>
        </p:spPr>
        <p:txBody>
          <a:bodyPr/>
          <a:lstStyle/>
          <a:p>
            <a:pPr marL="0" indent="0">
              <a:buNone/>
            </a:pPr>
            <a:r>
              <a:rPr lang="en-US" dirty="0"/>
              <a:t>The normal distribution shows up in an important phenomena called the </a:t>
            </a:r>
            <a:r>
              <a:rPr lang="en-US" b="1" dirty="0">
                <a:solidFill>
                  <a:srgbClr val="FF0000"/>
                </a:solidFill>
              </a:rPr>
              <a:t>central limit theorem</a:t>
            </a:r>
            <a:r>
              <a:rPr lang="en-US" dirty="0"/>
              <a:t>, which states that the means of different samples will form a normal distribution no matter what the underlying distribution is. </a:t>
            </a:r>
          </a:p>
          <a:p>
            <a:pPr marL="0" indent="0">
              <a:buNone/>
            </a:pPr>
            <a:r>
              <a:rPr lang="en-US" dirty="0"/>
              <a:t>Say I generated 1000 samples, each containing 1000 random numbers coming from a uniform distribution between 0.0 and 1.0. </a:t>
            </a:r>
          </a:p>
          <a:p>
            <a:pPr marL="0" indent="0">
              <a:buNone/>
            </a:pPr>
            <a:r>
              <a:rPr lang="en-US" dirty="0"/>
              <a:t>If I take the average of each sample and plot them in a histogram, we will see they form a normal distribution!</a:t>
            </a:r>
          </a:p>
          <a:p>
            <a:pPr marL="0" indent="0">
              <a:buNone/>
            </a:pPr>
            <a:r>
              <a:rPr lang="en-US" dirty="0"/>
              <a:t>Even if the data is completely random or has a distribution different from a normal distribution, the averages of the samples will form a normal distribution. </a:t>
            </a:r>
          </a:p>
          <a:p>
            <a:pPr marL="0" indent="0">
              <a:buNone/>
            </a:pPr>
            <a:r>
              <a:rPr lang="en-US" dirty="0"/>
              <a:t>This is another reason why the normal distribution is useful, as it shows up even in data that is not normally distributed.</a:t>
            </a:r>
          </a:p>
        </p:txBody>
      </p:sp>
      <p:sp>
        <p:nvSpPr>
          <p:cNvPr id="3" name="Title 2">
            <a:extLst>
              <a:ext uri="{FF2B5EF4-FFF2-40B4-BE49-F238E27FC236}">
                <a16:creationId xmlns:a16="http://schemas.microsoft.com/office/drawing/2014/main" id="{2A18FDCB-6DD5-4CE5-ABBC-EBE893F838AE}"/>
              </a:ext>
            </a:extLst>
          </p:cNvPr>
          <p:cNvSpPr>
            <a:spLocks noGrp="1"/>
          </p:cNvSpPr>
          <p:nvPr>
            <p:ph type="title"/>
          </p:nvPr>
        </p:nvSpPr>
        <p:spPr/>
        <p:txBody>
          <a:bodyPr/>
          <a:lstStyle/>
          <a:p>
            <a:r>
              <a:rPr lang="en-US" dirty="0"/>
              <a:t>Central Limit Theorem</a:t>
            </a:r>
          </a:p>
        </p:txBody>
      </p:sp>
      <p:pic>
        <p:nvPicPr>
          <p:cNvPr id="5" name="Picture 4" descr="A screenshot of a cell phone&#10;&#10;Description automatically generated">
            <a:extLst>
              <a:ext uri="{FF2B5EF4-FFF2-40B4-BE49-F238E27FC236}">
                <a16:creationId xmlns:a16="http://schemas.microsoft.com/office/drawing/2014/main" id="{20DD5871-6D92-4A6B-8C56-A3F2C4A24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8838" y="1431014"/>
            <a:ext cx="3511550" cy="2257425"/>
          </a:xfrm>
          <a:prstGeom prst="rect">
            <a:avLst/>
          </a:prstGeom>
        </p:spPr>
      </p:pic>
      <p:sp>
        <p:nvSpPr>
          <p:cNvPr id="6" name="TextBox 5">
            <a:extLst>
              <a:ext uri="{FF2B5EF4-FFF2-40B4-BE49-F238E27FC236}">
                <a16:creationId xmlns:a16="http://schemas.microsoft.com/office/drawing/2014/main" id="{AC24AA55-23CF-438D-AC3B-208CB9B43DD8}"/>
              </a:ext>
            </a:extLst>
          </p:cNvPr>
          <p:cNvSpPr txBox="1"/>
          <p:nvPr/>
        </p:nvSpPr>
        <p:spPr>
          <a:xfrm>
            <a:off x="8138838" y="3794760"/>
            <a:ext cx="3511550" cy="646331"/>
          </a:xfrm>
          <a:prstGeom prst="rect">
            <a:avLst/>
          </a:prstGeom>
          <a:noFill/>
        </p:spPr>
        <p:txBody>
          <a:bodyPr wrap="square" rtlCol="0">
            <a:spAutoFit/>
          </a:bodyPr>
          <a:lstStyle/>
          <a:p>
            <a:r>
              <a:rPr lang="en-US" sz="1200" i="1" dirty="0"/>
              <a:t>The above data came from a uniform distribution, and yet the mean of each sample of 1000 data points shows a normal distribution!</a:t>
            </a:r>
          </a:p>
        </p:txBody>
      </p:sp>
    </p:spTree>
    <p:extLst>
      <p:ext uri="{BB962C8B-B14F-4D97-AF65-F5344CB8AC3E}">
        <p14:creationId xmlns:p14="http://schemas.microsoft.com/office/powerpoint/2010/main" val="1821878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5B1F77-490E-433D-88D0-86EE83A12C29}"/>
              </a:ext>
            </a:extLst>
          </p:cNvPr>
          <p:cNvSpPr>
            <a:spLocks noGrp="1"/>
          </p:cNvSpPr>
          <p:nvPr>
            <p:ph type="title"/>
          </p:nvPr>
        </p:nvSpPr>
        <p:spPr/>
        <p:txBody>
          <a:bodyPr/>
          <a:lstStyle/>
          <a:p>
            <a:r>
              <a:rPr lang="en-US" dirty="0"/>
              <a:t>Central Limit Theorem</a:t>
            </a:r>
          </a:p>
        </p:txBody>
      </p:sp>
      <p:sp>
        <p:nvSpPr>
          <p:cNvPr id="5" name="Rectangle 1">
            <a:extLst>
              <a:ext uri="{FF2B5EF4-FFF2-40B4-BE49-F238E27FC236}">
                <a16:creationId xmlns:a16="http://schemas.microsoft.com/office/drawing/2014/main" id="{7B0D48F4-65A7-4408-98DA-1474996AE761}"/>
              </a:ext>
            </a:extLst>
          </p:cNvPr>
          <p:cNvSpPr>
            <a:spLocks noChangeArrowheads="1"/>
          </p:cNvSpPr>
          <p:nvPr/>
        </p:nvSpPr>
        <p:spPr bwMode="auto">
          <a:xfrm>
            <a:off x="624840" y="1431014"/>
            <a:ext cx="6583680" cy="161582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rgbClr val="808080"/>
                </a:solidFill>
                <a:effectLst/>
                <a:latin typeface="Consolas" panose="020B0609020204030204" pitchFamily="49" charset="0"/>
              </a:rPr>
              <a:t># Samples of the uniform distribution will average out to a normal distribution.</a:t>
            </a:r>
            <a:br>
              <a:rPr kumimoji="0" lang="en-US" altLang="en-US" sz="900" b="0" i="1" u="none" strike="noStrike" cap="none" normalizeH="0" baseline="0" dirty="0">
                <a:ln>
                  <a:noFill/>
                </a:ln>
                <a:solidFill>
                  <a:srgbClr val="808080"/>
                </a:solidFill>
                <a:effectLst/>
                <a:latin typeface="Consolas" panose="020B0609020204030204" pitchFamily="49" charset="0"/>
              </a:rPr>
            </a:b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a:ln>
                  <a:noFill/>
                </a:ln>
                <a:solidFill>
                  <a:srgbClr val="000000"/>
                </a:solidFill>
                <a:effectLst/>
                <a:latin typeface="Consolas" panose="020B0609020204030204" pitchFamily="49" charset="0"/>
              </a:rPr>
              <a:t>random</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plotly.express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as </a:t>
            </a:r>
            <a:r>
              <a:rPr kumimoji="0" lang="en-US" altLang="en-US" sz="900" b="0" i="0" u="none" strike="noStrike" cap="none" normalizeH="0" baseline="0" dirty="0">
                <a:ln>
                  <a:noFill/>
                </a:ln>
                <a:solidFill>
                  <a:srgbClr val="000000"/>
                </a:solidFill>
                <a:effectLst/>
                <a:latin typeface="Consolas" panose="020B0609020204030204" pitchFamily="49" charset="0"/>
              </a:rPr>
              <a:t>px</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Central limit theorem, 1000 samples each with 1000 random numbers between 0.0 and 1.0 </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x_values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80"/>
                </a:solidFill>
                <a:effectLst/>
                <a:latin typeface="Consolas" panose="020B0609020204030204" pitchFamily="49" charset="0"/>
              </a:rPr>
              <a:t>sum</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random.uniform</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1000</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1000.0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a:ln>
                  <a:noFill/>
                </a:ln>
                <a:solidFill>
                  <a:srgbClr val="000000"/>
                </a:solidFill>
                <a:effectLst/>
                <a:latin typeface="Consolas" panose="020B0609020204030204" pitchFamily="49" charset="0"/>
              </a:rPr>
              <a:t>_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1000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y_values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a:ln>
                  <a:noFill/>
                </a:ln>
                <a:solidFill>
                  <a:srgbClr val="000000"/>
                </a:solidFill>
                <a:effectLst/>
                <a:latin typeface="Consolas" panose="020B0609020204030204" pitchFamily="49" charset="0"/>
              </a:rPr>
              <a:t>_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1000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px.histogram</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660099"/>
                </a:solidFill>
                <a:effectLst/>
                <a:latin typeface="Consolas" panose="020B0609020204030204" pitchFamily="49" charset="0"/>
              </a:rPr>
              <a:t>x</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x_values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y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y_values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660099"/>
                </a:solidFill>
                <a:effectLst/>
                <a:latin typeface="Consolas" panose="020B0609020204030204" pitchFamily="49" charset="0"/>
              </a:rPr>
              <a:t>nbins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20</a:t>
            </a:r>
            <a:r>
              <a:rPr kumimoji="0" lang="en-US" altLang="en-US" sz="900" b="0" i="0" u="none" strike="noStrike" cap="none" normalizeH="0" baseline="0" dirty="0">
                <a:ln>
                  <a:noFill/>
                </a:ln>
                <a:solidFill>
                  <a:srgbClr val="000000"/>
                </a:solidFill>
                <a:effectLst/>
                <a:latin typeface="Consolas" panose="020B0609020204030204" pitchFamily="49" charset="0"/>
              </a:rPr>
              <a:t>).show()</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descr="A screenshot of a cell phone&#10;&#10;Description automatically generated">
            <a:extLst>
              <a:ext uri="{FF2B5EF4-FFF2-40B4-BE49-F238E27FC236}">
                <a16:creationId xmlns:a16="http://schemas.microsoft.com/office/drawing/2014/main" id="{A25FD0B9-3438-45C6-AE05-D5448B36AF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8838" y="1431014"/>
            <a:ext cx="3511550" cy="2257425"/>
          </a:xfrm>
          <a:prstGeom prst="rect">
            <a:avLst/>
          </a:prstGeom>
        </p:spPr>
      </p:pic>
      <p:sp>
        <p:nvSpPr>
          <p:cNvPr id="7" name="TextBox 6">
            <a:extLst>
              <a:ext uri="{FF2B5EF4-FFF2-40B4-BE49-F238E27FC236}">
                <a16:creationId xmlns:a16="http://schemas.microsoft.com/office/drawing/2014/main" id="{5231CF8C-888D-489A-A363-5DA9D821C270}"/>
              </a:ext>
            </a:extLst>
          </p:cNvPr>
          <p:cNvSpPr txBox="1"/>
          <p:nvPr/>
        </p:nvSpPr>
        <p:spPr>
          <a:xfrm>
            <a:off x="8138838" y="3794760"/>
            <a:ext cx="3511550" cy="646331"/>
          </a:xfrm>
          <a:prstGeom prst="rect">
            <a:avLst/>
          </a:prstGeom>
          <a:noFill/>
        </p:spPr>
        <p:txBody>
          <a:bodyPr wrap="square" rtlCol="0">
            <a:spAutoFit/>
          </a:bodyPr>
          <a:lstStyle/>
          <a:p>
            <a:r>
              <a:rPr lang="en-US" sz="1200" i="1" dirty="0"/>
              <a:t>The above data came from a uniform distribution, and yet the mean of each sample of 1000 data points shows a normal distribution!</a:t>
            </a:r>
          </a:p>
        </p:txBody>
      </p:sp>
    </p:spTree>
    <p:extLst>
      <p:ext uri="{BB962C8B-B14F-4D97-AF65-F5344CB8AC3E}">
        <p14:creationId xmlns:p14="http://schemas.microsoft.com/office/powerpoint/2010/main" val="20228807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68A62-4A03-486B-B9C2-CDBD52ACFBB6}"/>
              </a:ext>
            </a:extLst>
          </p:cNvPr>
          <p:cNvSpPr>
            <a:spLocks noGrp="1"/>
          </p:cNvSpPr>
          <p:nvPr>
            <p:ph type="title"/>
          </p:nvPr>
        </p:nvSpPr>
        <p:spPr/>
        <p:txBody>
          <a:bodyPr/>
          <a:lstStyle/>
          <a:p>
            <a:r>
              <a:rPr lang="en-US" dirty="0"/>
              <a:t>Other Distribution Types</a:t>
            </a:r>
          </a:p>
        </p:txBody>
      </p:sp>
      <p:sp>
        <p:nvSpPr>
          <p:cNvPr id="3" name="Content Placeholder 2">
            <a:extLst>
              <a:ext uri="{FF2B5EF4-FFF2-40B4-BE49-F238E27FC236}">
                <a16:creationId xmlns:a16="http://schemas.microsoft.com/office/drawing/2014/main" id="{A50C63E4-00FA-4CA3-8FD0-D3E44D69E688}"/>
              </a:ext>
            </a:extLst>
          </p:cNvPr>
          <p:cNvSpPr>
            <a:spLocks noGrp="1"/>
          </p:cNvSpPr>
          <p:nvPr>
            <p:ph sz="quarter" idx="10"/>
          </p:nvPr>
        </p:nvSpPr>
        <p:spPr>
          <a:xfrm>
            <a:off x="539496" y="1435608"/>
            <a:ext cx="7461504" cy="3977640"/>
          </a:xfrm>
        </p:spPr>
        <p:txBody>
          <a:bodyPr>
            <a:normAutofit/>
          </a:bodyPr>
          <a:lstStyle/>
          <a:p>
            <a:pPr marL="0" indent="0">
              <a:buNone/>
            </a:pPr>
            <a:r>
              <a:rPr lang="en-US" dirty="0"/>
              <a:t>There are many types of probability distributions, some much more niche than others, but here are a few other notable ones: </a:t>
            </a:r>
          </a:p>
          <a:p>
            <a:pPr marL="0" indent="0">
              <a:buNone/>
            </a:pPr>
            <a:endParaRPr lang="en-US" b="1" dirty="0"/>
          </a:p>
          <a:p>
            <a:pPr marL="0" indent="0">
              <a:buNone/>
            </a:pPr>
            <a:r>
              <a:rPr lang="en-US" b="1" dirty="0"/>
              <a:t>Poisson –  </a:t>
            </a:r>
            <a:r>
              <a:rPr lang="en-US" dirty="0"/>
              <a:t>Discrete distribution of probabilities for </a:t>
            </a:r>
            <a:r>
              <a:rPr lang="en-US" b="1" dirty="0"/>
              <a:t>x</a:t>
            </a:r>
            <a:r>
              <a:rPr lang="en-US" dirty="0"/>
              <a:t> number of events in a fixed amount of time.</a:t>
            </a:r>
          </a:p>
          <a:p>
            <a:pPr marL="0" indent="0">
              <a:buNone/>
            </a:pPr>
            <a:endParaRPr lang="en-US" b="1" dirty="0"/>
          </a:p>
          <a:p>
            <a:pPr marL="0" indent="0">
              <a:buNone/>
            </a:pPr>
            <a:r>
              <a:rPr lang="en-US" b="1" dirty="0"/>
              <a:t>Exponential – </a:t>
            </a:r>
            <a:r>
              <a:rPr lang="en-US" dirty="0"/>
              <a:t>Distribution of time between events in a Poisson process</a:t>
            </a:r>
          </a:p>
          <a:p>
            <a:pPr marL="0" indent="0">
              <a:buNone/>
            </a:pPr>
            <a:endParaRPr lang="en-US" b="1" dirty="0"/>
          </a:p>
          <a:p>
            <a:pPr marL="0" indent="0">
              <a:buNone/>
            </a:pPr>
            <a:r>
              <a:rPr lang="en-US" b="1" dirty="0"/>
              <a:t>Gamma </a:t>
            </a:r>
            <a:r>
              <a:rPr lang="en-US" dirty="0"/>
              <a:t>– A generalization of a two-parameter distribution that includes exponential, Erlang, and chi-squared distributions</a:t>
            </a:r>
          </a:p>
          <a:p>
            <a:pPr marL="0" indent="0">
              <a:buNone/>
            </a:pPr>
            <a:endParaRPr lang="en-US" b="1" dirty="0"/>
          </a:p>
          <a:p>
            <a:pPr marL="0" indent="0">
              <a:buNone/>
            </a:pPr>
            <a:r>
              <a:rPr lang="en-US" b="1" dirty="0"/>
              <a:t>Weibull </a:t>
            </a:r>
            <a:r>
              <a:rPr lang="en-US" dirty="0"/>
              <a:t>– Often used for survival analysis, failure analysis, and reliability engineering. </a:t>
            </a:r>
          </a:p>
        </p:txBody>
      </p:sp>
      <p:pic>
        <p:nvPicPr>
          <p:cNvPr id="26626" name="Picture 2" descr="Graph Preview">
            <a:extLst>
              <a:ext uri="{FF2B5EF4-FFF2-40B4-BE49-F238E27FC236}">
                <a16:creationId xmlns:a16="http://schemas.microsoft.com/office/drawing/2014/main" id="{CC81BB8C-29EA-49E1-8A79-8C2DC440841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78240" y="1364674"/>
            <a:ext cx="2788226" cy="27882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615487E-F541-44FE-A5C3-60AC8DEFB209}"/>
              </a:ext>
            </a:extLst>
          </p:cNvPr>
          <p:cNvSpPr txBox="1"/>
          <p:nvPr/>
        </p:nvSpPr>
        <p:spPr>
          <a:xfrm>
            <a:off x="9268099" y="4229100"/>
            <a:ext cx="1808508" cy="276999"/>
          </a:xfrm>
          <a:prstGeom prst="rect">
            <a:avLst/>
          </a:prstGeom>
          <a:noFill/>
        </p:spPr>
        <p:txBody>
          <a:bodyPr wrap="none" rtlCol="0">
            <a:spAutoFit/>
          </a:bodyPr>
          <a:lstStyle/>
          <a:p>
            <a:r>
              <a:rPr lang="en-US" sz="1200" dirty="0"/>
              <a:t>Exponential Distribution</a:t>
            </a:r>
          </a:p>
        </p:txBody>
      </p:sp>
    </p:spTree>
    <p:extLst>
      <p:ext uri="{BB962C8B-B14F-4D97-AF65-F5344CB8AC3E}">
        <p14:creationId xmlns:p14="http://schemas.microsoft.com/office/powerpoint/2010/main" val="39951241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FA996-50BF-473D-8A55-1C2740F119C7}"/>
              </a:ext>
            </a:extLst>
          </p:cNvPr>
          <p:cNvSpPr>
            <a:spLocks noGrp="1"/>
          </p:cNvSpPr>
          <p:nvPr>
            <p:ph type="title"/>
          </p:nvPr>
        </p:nvSpPr>
        <p:spPr/>
        <p:txBody>
          <a:bodyPr/>
          <a:lstStyle/>
          <a:p>
            <a:r>
              <a:rPr lang="en-US" dirty="0"/>
              <a:t>Exercise  </a:t>
            </a:r>
          </a:p>
        </p:txBody>
      </p:sp>
      <p:sp>
        <p:nvSpPr>
          <p:cNvPr id="3" name="Content Placeholder 2">
            <a:extLst>
              <a:ext uri="{FF2B5EF4-FFF2-40B4-BE49-F238E27FC236}">
                <a16:creationId xmlns:a16="http://schemas.microsoft.com/office/drawing/2014/main" id="{BD295A4E-7678-451F-9CC1-A668AE741C97}"/>
              </a:ext>
            </a:extLst>
          </p:cNvPr>
          <p:cNvSpPr>
            <a:spLocks noGrp="1"/>
          </p:cNvSpPr>
          <p:nvPr>
            <p:ph sz="quarter" idx="10"/>
          </p:nvPr>
        </p:nvSpPr>
        <p:spPr>
          <a:xfrm>
            <a:off x="539496" y="1435608"/>
            <a:ext cx="7568184" cy="3977640"/>
          </a:xfrm>
        </p:spPr>
        <p:txBody>
          <a:bodyPr/>
          <a:lstStyle/>
          <a:p>
            <a:pPr marL="0" indent="0">
              <a:buNone/>
            </a:pPr>
            <a:r>
              <a:rPr lang="en-US" dirty="0"/>
              <a:t>A market researcher estimates that the Z-Phone smart phone has a mean consumer life of 42 months with a standard deviation of 8 months. </a:t>
            </a:r>
          </a:p>
          <a:p>
            <a:pPr marL="0" indent="0">
              <a:buNone/>
            </a:pPr>
            <a:endParaRPr lang="en-US" dirty="0"/>
          </a:p>
          <a:p>
            <a:pPr marL="0" indent="0">
              <a:buNone/>
            </a:pPr>
            <a:r>
              <a:rPr lang="en-US" dirty="0"/>
              <a:t>Assuming a normal distribution, what is the probability a given random Z-Phone will last between 20 and 30 months? </a:t>
            </a:r>
          </a:p>
          <a:p>
            <a:pPr marL="0" indent="0">
              <a:buNone/>
            </a:pPr>
            <a:endParaRPr lang="en-US" dirty="0"/>
          </a:p>
          <a:p>
            <a:pPr marL="0" indent="0">
              <a:buNone/>
            </a:pPr>
            <a:endParaRPr lang="en-US" dirty="0"/>
          </a:p>
        </p:txBody>
      </p:sp>
      <p:pic>
        <p:nvPicPr>
          <p:cNvPr id="4" name="Picture 3" descr="A hand holding a cellphone&#10;&#10;Description automatically generated">
            <a:extLst>
              <a:ext uri="{FF2B5EF4-FFF2-40B4-BE49-F238E27FC236}">
                <a16:creationId xmlns:a16="http://schemas.microsoft.com/office/drawing/2014/main" id="{C5D99C19-66ED-4438-9247-7C62F11FDBD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2463" t="-4013"/>
          <a:stretch/>
        </p:blipFill>
        <p:spPr>
          <a:xfrm>
            <a:off x="8072846" y="1310640"/>
            <a:ext cx="3516365" cy="4236720"/>
          </a:xfrm>
          <a:prstGeom prst="rect">
            <a:avLst/>
          </a:prstGeom>
        </p:spPr>
      </p:pic>
    </p:spTree>
    <p:extLst>
      <p:ext uri="{BB962C8B-B14F-4D97-AF65-F5344CB8AC3E}">
        <p14:creationId xmlns:p14="http://schemas.microsoft.com/office/powerpoint/2010/main" val="26011741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FA996-50BF-473D-8A55-1C2740F119C7}"/>
              </a:ext>
            </a:extLst>
          </p:cNvPr>
          <p:cNvSpPr>
            <a:spLocks noGrp="1"/>
          </p:cNvSpPr>
          <p:nvPr>
            <p:ph type="title"/>
          </p:nvPr>
        </p:nvSpPr>
        <p:spPr/>
        <p:txBody>
          <a:bodyPr/>
          <a:lstStyle/>
          <a:p>
            <a:r>
              <a:rPr lang="en-US" dirty="0"/>
              <a:t>Exercise  </a:t>
            </a:r>
          </a:p>
        </p:txBody>
      </p:sp>
      <p:sp>
        <p:nvSpPr>
          <p:cNvPr id="3" name="Content Placeholder 2">
            <a:extLst>
              <a:ext uri="{FF2B5EF4-FFF2-40B4-BE49-F238E27FC236}">
                <a16:creationId xmlns:a16="http://schemas.microsoft.com/office/drawing/2014/main" id="{BD295A4E-7678-451F-9CC1-A668AE741C97}"/>
              </a:ext>
            </a:extLst>
          </p:cNvPr>
          <p:cNvSpPr>
            <a:spLocks noGrp="1"/>
          </p:cNvSpPr>
          <p:nvPr>
            <p:ph sz="quarter" idx="10"/>
          </p:nvPr>
        </p:nvSpPr>
        <p:spPr>
          <a:xfrm>
            <a:off x="539496" y="1435608"/>
            <a:ext cx="7568184" cy="5285232"/>
          </a:xfrm>
        </p:spPr>
        <p:txBody>
          <a:bodyPr>
            <a:normAutofit/>
          </a:bodyPr>
          <a:lstStyle/>
          <a:p>
            <a:pPr marL="0" indent="0">
              <a:buNone/>
            </a:pPr>
            <a:r>
              <a:rPr lang="en-US" dirty="0"/>
              <a:t>A market researcher estimates that the Z-Phone smart phone has a mean consumer life of 42 months with a standard deviation of 8 months. </a:t>
            </a:r>
          </a:p>
          <a:p>
            <a:pPr marL="0" indent="0">
              <a:buNone/>
            </a:pPr>
            <a:endParaRPr lang="en-US" dirty="0"/>
          </a:p>
          <a:p>
            <a:pPr marL="0" indent="0">
              <a:buNone/>
            </a:pPr>
            <a:r>
              <a:rPr lang="en-US" dirty="0"/>
              <a:t>Assuming a normal distribution, what is the probability a given random Z-Phone will last between 20 and 30 months?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b="1" dirty="0">
                <a:solidFill>
                  <a:srgbClr val="FF0000"/>
                </a:solidFill>
              </a:rPr>
              <a:t>There is a 6.3827% probability the Z-Phone will last between 20 and 30 months. </a:t>
            </a:r>
          </a:p>
          <a:p>
            <a:pPr marL="0" indent="0">
              <a:buNone/>
            </a:pPr>
            <a:endParaRPr lang="en-US" dirty="0"/>
          </a:p>
          <a:p>
            <a:pPr marL="0" indent="0">
              <a:buNone/>
            </a:pPr>
            <a:endParaRPr lang="en-US" dirty="0"/>
          </a:p>
        </p:txBody>
      </p:sp>
      <p:pic>
        <p:nvPicPr>
          <p:cNvPr id="4" name="Picture 3" descr="A hand holding a cellphone&#10;&#10;Description automatically generated">
            <a:extLst>
              <a:ext uri="{FF2B5EF4-FFF2-40B4-BE49-F238E27FC236}">
                <a16:creationId xmlns:a16="http://schemas.microsoft.com/office/drawing/2014/main" id="{C5D99C19-66ED-4438-9247-7C62F11FDBD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2463" t="-4013"/>
          <a:stretch/>
        </p:blipFill>
        <p:spPr>
          <a:xfrm>
            <a:off x="8072846" y="1310640"/>
            <a:ext cx="3516365" cy="4236720"/>
          </a:xfrm>
          <a:prstGeom prst="rect">
            <a:avLst/>
          </a:prstGeom>
        </p:spPr>
      </p:pic>
      <p:sp>
        <p:nvSpPr>
          <p:cNvPr id="5" name="Rectangle 1">
            <a:extLst>
              <a:ext uri="{FF2B5EF4-FFF2-40B4-BE49-F238E27FC236}">
                <a16:creationId xmlns:a16="http://schemas.microsoft.com/office/drawing/2014/main" id="{07A7780A-E88A-4057-A359-38769E5A02E4}"/>
              </a:ext>
            </a:extLst>
          </p:cNvPr>
          <p:cNvSpPr>
            <a:spLocks noChangeArrowheads="1"/>
          </p:cNvSpPr>
          <p:nvPr/>
        </p:nvSpPr>
        <p:spPr bwMode="auto">
          <a:xfrm>
            <a:off x="698643" y="3512337"/>
            <a:ext cx="5080570"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80"/>
                </a:solidFill>
                <a:effectLst/>
                <a:latin typeface="JetBrains Mono"/>
              </a:rPr>
              <a:t>from </a:t>
            </a:r>
            <a:r>
              <a:rPr kumimoji="0" lang="en-US" altLang="en-US" sz="1200" b="0" i="0" u="none" strike="noStrike" cap="none" normalizeH="0" baseline="0" dirty="0" err="1">
                <a:ln>
                  <a:noFill/>
                </a:ln>
                <a:solidFill>
                  <a:srgbClr val="000000"/>
                </a:solidFill>
                <a:effectLst/>
                <a:latin typeface="JetBrains Mono"/>
              </a:rPr>
              <a:t>scipy.stats</a:t>
            </a:r>
            <a:r>
              <a:rPr kumimoji="0" lang="en-US" altLang="en-US" sz="1200" b="0" i="0" u="none" strike="noStrike" cap="none" normalizeH="0" baseline="0" dirty="0">
                <a:ln>
                  <a:noFill/>
                </a:ln>
                <a:solidFill>
                  <a:srgbClr val="000000"/>
                </a:solidFill>
                <a:effectLst/>
                <a:latin typeface="JetBrains Mono"/>
              </a:rPr>
              <a:t> </a:t>
            </a:r>
            <a:r>
              <a:rPr kumimoji="0" lang="en-US" altLang="en-US" sz="1200" b="1" i="0" u="none" strike="noStrike" cap="none" normalizeH="0" baseline="0" dirty="0">
                <a:ln>
                  <a:noFill/>
                </a:ln>
                <a:solidFill>
                  <a:srgbClr val="000080"/>
                </a:solidFill>
                <a:effectLst/>
                <a:latin typeface="JetBrains Mono"/>
              </a:rPr>
              <a:t>import </a:t>
            </a:r>
            <a:r>
              <a:rPr kumimoji="0" lang="en-US" altLang="en-US" sz="1200" b="0" i="0" u="none" strike="noStrike" cap="none" normalizeH="0" baseline="0" dirty="0">
                <a:ln>
                  <a:noFill/>
                </a:ln>
                <a:solidFill>
                  <a:srgbClr val="000000"/>
                </a:solidFill>
                <a:effectLst/>
                <a:latin typeface="JetBrains Mono"/>
              </a:rPr>
              <a:t>norm</a:t>
            </a:r>
            <a:br>
              <a:rPr kumimoji="0" lang="en-US" altLang="en-US" sz="1200" b="0" i="0" u="none" strike="noStrike" cap="none" normalizeH="0" baseline="0" dirty="0">
                <a:ln>
                  <a:noFill/>
                </a:ln>
                <a:solidFill>
                  <a:srgbClr val="000000"/>
                </a:solidFill>
                <a:effectLst/>
                <a:latin typeface="JetBrains Mono"/>
              </a:rPr>
            </a:br>
            <a:br>
              <a:rPr kumimoji="0" lang="en-US" altLang="en-US" sz="1200" b="0" i="0" u="none" strike="noStrike" cap="none" normalizeH="0" baseline="0" dirty="0">
                <a:ln>
                  <a:noFill/>
                </a:ln>
                <a:solidFill>
                  <a:srgbClr val="000000"/>
                </a:solidFill>
                <a:effectLst/>
                <a:latin typeface="JetBrains Mono"/>
              </a:rPr>
            </a:br>
            <a:r>
              <a:rPr kumimoji="0" lang="en-US" altLang="en-US" sz="1200" b="0" i="0" u="none" strike="noStrike" cap="none" normalizeH="0" baseline="0" dirty="0">
                <a:ln>
                  <a:noFill/>
                </a:ln>
                <a:solidFill>
                  <a:srgbClr val="000000"/>
                </a:solidFill>
                <a:effectLst/>
                <a:latin typeface="JetBrains Mono"/>
              </a:rPr>
              <a:t>mean = </a:t>
            </a:r>
            <a:r>
              <a:rPr kumimoji="0" lang="en-US" altLang="en-US" sz="1200" b="0" i="0" u="none" strike="noStrike" cap="none" normalizeH="0" baseline="0" dirty="0">
                <a:ln>
                  <a:noFill/>
                </a:ln>
                <a:solidFill>
                  <a:srgbClr val="0000FF"/>
                </a:solidFill>
                <a:effectLst/>
                <a:latin typeface="JetBrains Mono"/>
              </a:rPr>
              <a:t>42</a:t>
            </a:r>
            <a:br>
              <a:rPr kumimoji="0" lang="en-US" altLang="en-US" sz="1200" b="0" i="0" u="none" strike="noStrike" cap="none" normalizeH="0" baseline="0" dirty="0">
                <a:ln>
                  <a:noFill/>
                </a:ln>
                <a:solidFill>
                  <a:srgbClr val="0000FF"/>
                </a:solidFill>
                <a:effectLst/>
                <a:latin typeface="JetBrains Mono"/>
              </a:rPr>
            </a:br>
            <a:r>
              <a:rPr kumimoji="0" lang="en-US" altLang="en-US" sz="1200" b="0" i="0" u="none" strike="noStrike" cap="none" normalizeH="0" baseline="0" dirty="0" err="1">
                <a:ln>
                  <a:noFill/>
                </a:ln>
                <a:solidFill>
                  <a:srgbClr val="000000"/>
                </a:solidFill>
                <a:effectLst/>
                <a:latin typeface="JetBrains Mono"/>
              </a:rPr>
              <a:t>std_dev</a:t>
            </a:r>
            <a:r>
              <a:rPr kumimoji="0" lang="en-US" altLang="en-US" sz="1200" b="0" i="0" u="none" strike="noStrike" cap="none" normalizeH="0" baseline="0" dirty="0">
                <a:ln>
                  <a:noFill/>
                </a:ln>
                <a:solidFill>
                  <a:srgbClr val="000000"/>
                </a:solidFill>
                <a:effectLst/>
                <a:latin typeface="JetBrains Mono"/>
              </a:rPr>
              <a:t> = </a:t>
            </a:r>
            <a:r>
              <a:rPr kumimoji="0" lang="en-US" altLang="en-US" sz="1200" b="0" i="0" u="none" strike="noStrike" cap="none" normalizeH="0" baseline="0" dirty="0">
                <a:ln>
                  <a:noFill/>
                </a:ln>
                <a:solidFill>
                  <a:srgbClr val="0000FF"/>
                </a:solidFill>
                <a:effectLst/>
                <a:latin typeface="JetBrains Mono"/>
              </a:rPr>
              <a:t>8</a:t>
            </a:r>
            <a:br>
              <a:rPr kumimoji="0" lang="en-US" altLang="en-US" sz="1200" b="0" i="0" u="none" strike="noStrike" cap="none" normalizeH="0" baseline="0" dirty="0">
                <a:ln>
                  <a:noFill/>
                </a:ln>
                <a:solidFill>
                  <a:srgbClr val="0000FF"/>
                </a:solidFill>
                <a:effectLst/>
                <a:latin typeface="JetBrains Mono"/>
              </a:rPr>
            </a:br>
            <a:br>
              <a:rPr kumimoji="0" lang="en-US" altLang="en-US" sz="1200" b="0" i="0" u="none" strike="noStrike" cap="none" normalizeH="0" baseline="0" dirty="0">
                <a:ln>
                  <a:noFill/>
                </a:ln>
                <a:solidFill>
                  <a:srgbClr val="0000FF"/>
                </a:solidFill>
                <a:effectLst/>
                <a:latin typeface="JetBrains Mono"/>
              </a:rPr>
            </a:br>
            <a:r>
              <a:rPr kumimoji="0" lang="en-US" altLang="en-US" sz="1200" b="0" i="0" u="none" strike="noStrike" cap="none" normalizeH="0" baseline="0" dirty="0">
                <a:ln>
                  <a:noFill/>
                </a:ln>
                <a:solidFill>
                  <a:srgbClr val="000000"/>
                </a:solidFill>
                <a:effectLst/>
                <a:latin typeface="JetBrains Mono"/>
              </a:rPr>
              <a:t>x = </a:t>
            </a:r>
            <a:r>
              <a:rPr kumimoji="0" lang="en-US" altLang="en-US" sz="1200" b="0" i="0" u="none" strike="noStrike" cap="none" normalizeH="0" baseline="0" dirty="0" err="1">
                <a:ln>
                  <a:noFill/>
                </a:ln>
                <a:solidFill>
                  <a:srgbClr val="000000"/>
                </a:solidFill>
                <a:effectLst/>
                <a:latin typeface="JetBrains Mono"/>
              </a:rPr>
              <a:t>norm.cdf</a:t>
            </a:r>
            <a:r>
              <a:rPr kumimoji="0" lang="en-US" altLang="en-US" sz="1200" b="0" i="0" u="none" strike="noStrike" cap="none" normalizeH="0" baseline="0" dirty="0">
                <a:ln>
                  <a:noFill/>
                </a:ln>
                <a:solidFill>
                  <a:srgbClr val="000000"/>
                </a:solidFill>
                <a:effectLst/>
                <a:latin typeface="JetBrains Mono"/>
              </a:rPr>
              <a:t>(</a:t>
            </a:r>
            <a:r>
              <a:rPr kumimoji="0" lang="en-US" altLang="en-US" sz="1200" b="0" i="0" u="none" strike="noStrike" cap="none" normalizeH="0" baseline="0" dirty="0">
                <a:ln>
                  <a:noFill/>
                </a:ln>
                <a:solidFill>
                  <a:srgbClr val="0000FF"/>
                </a:solidFill>
                <a:effectLst/>
                <a:latin typeface="JetBrains Mono"/>
              </a:rPr>
              <a:t>30</a:t>
            </a:r>
            <a:r>
              <a:rPr kumimoji="0" lang="en-US" altLang="en-US" sz="1200" b="0" i="0" u="none" strike="noStrike" cap="none" normalizeH="0" baseline="0" dirty="0">
                <a:ln>
                  <a:noFill/>
                </a:ln>
                <a:solidFill>
                  <a:srgbClr val="000000"/>
                </a:solidFill>
                <a:effectLst/>
                <a:latin typeface="JetBrains Mono"/>
              </a:rPr>
              <a:t>, mean, </a:t>
            </a:r>
            <a:r>
              <a:rPr kumimoji="0" lang="en-US" altLang="en-US" sz="1200" b="0" i="0" u="none" strike="noStrike" cap="none" normalizeH="0" baseline="0" dirty="0" err="1">
                <a:ln>
                  <a:noFill/>
                </a:ln>
                <a:solidFill>
                  <a:srgbClr val="000000"/>
                </a:solidFill>
                <a:effectLst/>
                <a:latin typeface="JetBrains Mono"/>
              </a:rPr>
              <a:t>std_dev</a:t>
            </a:r>
            <a:r>
              <a:rPr kumimoji="0" lang="en-US" altLang="en-US" sz="1200" b="0" i="0" u="none" strike="noStrike" cap="none" normalizeH="0" baseline="0" dirty="0">
                <a:ln>
                  <a:noFill/>
                </a:ln>
                <a:solidFill>
                  <a:srgbClr val="000000"/>
                </a:solidFill>
                <a:effectLst/>
                <a:latin typeface="JetBrains Mono"/>
              </a:rPr>
              <a:t>) - </a:t>
            </a:r>
            <a:r>
              <a:rPr kumimoji="0" lang="en-US" altLang="en-US" sz="1200" b="0" i="0" u="none" strike="noStrike" cap="none" normalizeH="0" baseline="0" dirty="0" err="1">
                <a:ln>
                  <a:noFill/>
                </a:ln>
                <a:solidFill>
                  <a:srgbClr val="000000"/>
                </a:solidFill>
                <a:effectLst/>
                <a:latin typeface="JetBrains Mono"/>
              </a:rPr>
              <a:t>norm.cdf</a:t>
            </a:r>
            <a:r>
              <a:rPr kumimoji="0" lang="en-US" altLang="en-US" sz="1200" b="0" i="0" u="none" strike="noStrike" cap="none" normalizeH="0" baseline="0" dirty="0">
                <a:ln>
                  <a:noFill/>
                </a:ln>
                <a:solidFill>
                  <a:srgbClr val="000000"/>
                </a:solidFill>
                <a:effectLst/>
                <a:latin typeface="JetBrains Mono"/>
              </a:rPr>
              <a:t>(</a:t>
            </a:r>
            <a:r>
              <a:rPr kumimoji="0" lang="en-US" altLang="en-US" sz="1200" b="0" i="0" u="none" strike="noStrike" cap="none" normalizeH="0" baseline="0" dirty="0">
                <a:ln>
                  <a:noFill/>
                </a:ln>
                <a:solidFill>
                  <a:srgbClr val="0000FF"/>
                </a:solidFill>
                <a:effectLst/>
                <a:latin typeface="JetBrains Mono"/>
              </a:rPr>
              <a:t>20</a:t>
            </a:r>
            <a:r>
              <a:rPr kumimoji="0" lang="en-US" altLang="en-US" sz="1200" b="0" i="0" u="none" strike="noStrike" cap="none" normalizeH="0" baseline="0" dirty="0">
                <a:ln>
                  <a:noFill/>
                </a:ln>
                <a:solidFill>
                  <a:srgbClr val="000000"/>
                </a:solidFill>
                <a:effectLst/>
                <a:latin typeface="JetBrains Mono"/>
              </a:rPr>
              <a:t>, mean, </a:t>
            </a:r>
            <a:r>
              <a:rPr kumimoji="0" lang="en-US" altLang="en-US" sz="1200" b="0" i="0" u="none" strike="noStrike" cap="none" normalizeH="0" baseline="0" dirty="0" err="1">
                <a:ln>
                  <a:noFill/>
                </a:ln>
                <a:solidFill>
                  <a:srgbClr val="000000"/>
                </a:solidFill>
                <a:effectLst/>
                <a:latin typeface="JetBrains Mono"/>
              </a:rPr>
              <a:t>std_dev</a:t>
            </a:r>
            <a:r>
              <a:rPr kumimoji="0" lang="en-US" altLang="en-US" sz="1200" b="0" i="0" u="none" strike="noStrike" cap="none" normalizeH="0" baseline="0" dirty="0">
                <a:ln>
                  <a:noFill/>
                </a:ln>
                <a:solidFill>
                  <a:srgbClr val="000000"/>
                </a:solidFill>
                <a:effectLst/>
                <a:latin typeface="JetBrains Mono"/>
              </a:rPr>
              <a:t>)</a:t>
            </a:r>
            <a:br>
              <a:rPr kumimoji="0" lang="en-US" altLang="en-US" sz="1200" b="0" i="0" u="none" strike="noStrike" cap="none" normalizeH="0" baseline="0" dirty="0">
                <a:ln>
                  <a:noFill/>
                </a:ln>
                <a:solidFill>
                  <a:srgbClr val="000000"/>
                </a:solidFill>
                <a:effectLst/>
                <a:latin typeface="JetBrains Mono"/>
              </a:rPr>
            </a:br>
            <a:br>
              <a:rPr kumimoji="0" lang="en-US" altLang="en-US" sz="1200" b="0" i="0" u="none" strike="noStrike" cap="none" normalizeH="0" baseline="0" dirty="0">
                <a:ln>
                  <a:noFill/>
                </a:ln>
                <a:solidFill>
                  <a:srgbClr val="000000"/>
                </a:solidFill>
                <a:effectLst/>
                <a:latin typeface="JetBrains Mono"/>
              </a:rPr>
            </a:br>
            <a:r>
              <a:rPr kumimoji="0" lang="en-US" altLang="en-US" sz="1200" b="0" i="0" u="none" strike="noStrike" cap="none" normalizeH="0" baseline="0" dirty="0">
                <a:ln>
                  <a:noFill/>
                </a:ln>
                <a:solidFill>
                  <a:srgbClr val="000080"/>
                </a:solidFill>
                <a:effectLst/>
                <a:latin typeface="JetBrains Mono"/>
              </a:rPr>
              <a:t>print</a:t>
            </a:r>
            <a:r>
              <a:rPr kumimoji="0" lang="en-US" altLang="en-US" sz="1200" b="0" i="0" u="none" strike="noStrike" cap="none" normalizeH="0" baseline="0" dirty="0">
                <a:ln>
                  <a:noFill/>
                </a:ln>
                <a:solidFill>
                  <a:srgbClr val="000000"/>
                </a:solidFill>
                <a:effectLst/>
                <a:latin typeface="JetBrains Mono"/>
              </a:rPr>
              <a:t>(x)</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22086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38697753-21B5-413C-AA66-886030D9B4B1}"/>
                  </a:ext>
                </a:extLst>
              </p:cNvPr>
              <p:cNvSpPr>
                <a:spLocks noGrp="1"/>
              </p:cNvSpPr>
              <p:nvPr>
                <p:ph sz="half" idx="2"/>
              </p:nvPr>
            </p:nvSpPr>
            <p:spPr>
              <a:xfrm>
                <a:off x="541612" y="1431014"/>
                <a:ext cx="7454193" cy="3978275"/>
              </a:xfrm>
            </p:spPr>
            <p:txBody>
              <a:bodyPr>
                <a:normAutofit/>
              </a:bodyPr>
              <a:lstStyle/>
              <a:p>
                <a:pPr marL="0" indent="0">
                  <a:buNone/>
                </a:pPr>
                <a:r>
                  <a:rPr lang="en-US" dirty="0"/>
                  <a:t>Hopefully the concept of a </a:t>
                </a:r>
                <a:r>
                  <a:rPr lang="en-US" b="1" dirty="0"/>
                  <a:t>probability</a:t>
                </a:r>
                <a:r>
                  <a:rPr lang="en-US" dirty="0"/>
                  <a:t> is familiar, which measures how likely an outcome </a:t>
                </a:r>
                <a14:m>
                  <m:oMath xmlns:m="http://schemas.openxmlformats.org/officeDocument/2006/math">
                    <m:r>
                      <a:rPr lang="en-US" i="1" dirty="0" smtClean="0">
                        <a:latin typeface="Cambria Math" panose="02040503050406030204" pitchFamily="18" charset="0"/>
                      </a:rPr>
                      <m:t>𝑥</m:t>
                    </m:r>
                  </m:oMath>
                </a14:m>
                <a:r>
                  <a:rPr lang="en-US" dirty="0"/>
                  <a:t> is and typically is represented as a number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 </m:t>
                    </m:r>
                  </m:oMath>
                </a14:m>
                <a:r>
                  <a:rPr lang="en-US" dirty="0"/>
                  <a:t>between </a:t>
                </a:r>
                <a14:m>
                  <m:oMath xmlns:m="http://schemas.openxmlformats.org/officeDocument/2006/math">
                    <m:r>
                      <a:rPr lang="en-US" i="1" dirty="0" smtClean="0">
                        <a:latin typeface="Cambria Math" panose="02040503050406030204" pitchFamily="18" charset="0"/>
                      </a:rPr>
                      <m:t>0.0</m:t>
                    </m:r>
                  </m:oMath>
                </a14:m>
                <a:r>
                  <a:rPr lang="en-US" dirty="0"/>
                  <a:t> and </a:t>
                </a:r>
                <a14:m>
                  <m:oMath xmlns:m="http://schemas.openxmlformats.org/officeDocument/2006/math">
                    <m:r>
                      <a:rPr lang="en-US" i="1" dirty="0" smtClean="0">
                        <a:latin typeface="Cambria Math" panose="02040503050406030204" pitchFamily="18" charset="0"/>
                      </a:rPr>
                      <m:t>1.0</m:t>
                    </m:r>
                  </m:oMath>
                </a14:m>
                <a:r>
                  <a:rPr lang="en-US" dirty="0"/>
                  <a:t>.</a:t>
                </a:r>
              </a:p>
              <a:p>
                <a:pPr marL="0" indent="0">
                  <a:buNone/>
                </a:pPr>
                <a:r>
                  <a:rPr lang="en-US" dirty="0"/>
                  <a:t>A probability is typically represented as a decimal between 0.0 and 1.0 but is also represented as a percentage between 0% and 100%. </a:t>
                </a:r>
              </a:p>
              <a:p>
                <a:pPr marL="0" indent="0">
                  <a:buNone/>
                </a:pPr>
                <a:r>
                  <a:rPr lang="en-US" dirty="0"/>
                  <a:t>The probability of an event </a:t>
                </a:r>
                <a14:m>
                  <m:oMath xmlns:m="http://schemas.openxmlformats.org/officeDocument/2006/math">
                    <m:r>
                      <a:rPr lang="en-US" i="1" dirty="0">
                        <a:latin typeface="Cambria Math" panose="02040503050406030204" pitchFamily="18" charset="0"/>
                      </a:rPr>
                      <m:t>𝑃</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oMath>
                </a14:m>
                <a:r>
                  <a:rPr lang="en-US" dirty="0"/>
                  <a:t> </a:t>
                </a:r>
                <a:r>
                  <a:rPr lang="en-US" b="1" i="1" dirty="0"/>
                  <a:t>NOT</a:t>
                </a:r>
                <a:r>
                  <a:rPr lang="en-US" dirty="0"/>
                  <a:t> occurring can be calculated by </a:t>
                </a:r>
                <a14:m>
                  <m:oMath xmlns:m="http://schemas.openxmlformats.org/officeDocument/2006/math">
                    <m:r>
                      <a:rPr lang="en-US" b="0" i="0" dirty="0" smtClean="0">
                        <a:latin typeface="Cambria Math" panose="02040503050406030204" pitchFamily="18" charset="0"/>
                      </a:rPr>
                      <m:t>1.0 − </m:t>
                    </m:r>
                    <m:r>
                      <a:rPr lang="en-US" i="1" dirty="0">
                        <a:latin typeface="Cambria Math" panose="02040503050406030204" pitchFamily="18" charset="0"/>
                      </a:rPr>
                      <m:t>𝑃</m:t>
                    </m:r>
                    <m:d>
                      <m:dPr>
                        <m:ctrlPr>
                          <a:rPr lang="en-US" i="1" dirty="0">
                            <a:latin typeface="Cambria Math" panose="02040503050406030204" pitchFamily="18" charset="0"/>
                          </a:rPr>
                        </m:ctrlPr>
                      </m:dPr>
                      <m:e>
                        <m:r>
                          <a:rPr lang="en-US" i="1" dirty="0">
                            <a:latin typeface="Cambria Math" panose="02040503050406030204" pitchFamily="18" charset="0"/>
                          </a:rPr>
                          <m:t>𝑥</m:t>
                        </m:r>
                      </m:e>
                    </m:d>
                  </m:oMath>
                </a14:m>
                <a:r>
                  <a:rPr lang="en-US" dirty="0"/>
                  <a:t>, which indicates both outcomes must add to 1.0. </a:t>
                </a:r>
              </a:p>
              <a:p>
                <a:pPr marL="0" indent="0">
                  <a:buNone/>
                </a:pPr>
                <a:r>
                  <a:rPr lang="en-US" dirty="0"/>
                  <a:t>When we work with a single simple probability, it is known as a </a:t>
                </a:r>
                <a:r>
                  <a:rPr lang="en-US" b="1" dirty="0"/>
                  <a:t>marginal probability</a:t>
                </a:r>
                <a:r>
                  <a:rPr lang="en-US" dirty="0"/>
                  <a:t>.</a:t>
                </a:r>
              </a:p>
              <a:p>
                <a:pPr marL="0" indent="0">
                  <a:buNone/>
                </a:pPr>
                <a:endParaRPr lang="en-US" dirty="0"/>
              </a:p>
              <a:p>
                <a:pPr marL="0" indent="0">
                  <a:buNone/>
                </a:pPr>
                <a:endParaRPr lang="en-US" dirty="0"/>
              </a:p>
            </p:txBody>
          </p:sp>
        </mc:Choice>
        <mc:Fallback xmlns="">
          <p:sp>
            <p:nvSpPr>
              <p:cNvPr id="2" name="Content Placeholder 1">
                <a:extLst>
                  <a:ext uri="{FF2B5EF4-FFF2-40B4-BE49-F238E27FC236}">
                    <a16:creationId xmlns:a16="http://schemas.microsoft.com/office/drawing/2014/main" id="{38697753-21B5-413C-AA66-886030D9B4B1}"/>
                  </a:ext>
                </a:extLst>
              </p:cNvPr>
              <p:cNvSpPr>
                <a:spLocks noGrp="1" noRot="1" noChangeAspect="1" noMove="1" noResize="1" noEditPoints="1" noAdjustHandles="1" noChangeArrowheads="1" noChangeShapeType="1" noTextEdit="1"/>
              </p:cNvSpPr>
              <p:nvPr>
                <p:ph sz="half" idx="2"/>
              </p:nvPr>
            </p:nvSpPr>
            <p:spPr>
              <a:xfrm>
                <a:off x="541612" y="1431014"/>
                <a:ext cx="7454193" cy="3978275"/>
              </a:xfrm>
              <a:blipFill>
                <a:blip r:embed="rId2"/>
                <a:stretch>
                  <a:fillRect l="-736" t="-1994"/>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A9991BA-BA87-460A-BB92-960ED6250C49}"/>
              </a:ext>
            </a:extLst>
          </p:cNvPr>
          <p:cNvSpPr>
            <a:spLocks noGrp="1"/>
          </p:cNvSpPr>
          <p:nvPr>
            <p:ph type="title"/>
          </p:nvPr>
        </p:nvSpPr>
        <p:spPr/>
        <p:txBody>
          <a:bodyPr/>
          <a:lstStyle/>
          <a:p>
            <a:r>
              <a:rPr lang="en-US" dirty="0"/>
              <a:t>Probability Basics</a:t>
            </a:r>
          </a:p>
        </p:txBody>
      </p:sp>
      <p:pic>
        <p:nvPicPr>
          <p:cNvPr id="6" name="Picture 5" descr="A picture containing room, scene, building, indoor&#10;&#10;Description automatically generated">
            <a:extLst>
              <a:ext uri="{FF2B5EF4-FFF2-40B4-BE49-F238E27FC236}">
                <a16:creationId xmlns:a16="http://schemas.microsoft.com/office/drawing/2014/main" id="{A0BF7851-9FA4-4402-B0C9-6C50D01C64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63345" y="1315026"/>
            <a:ext cx="3545032" cy="2363355"/>
          </a:xfrm>
          <a:prstGeom prst="rect">
            <a:avLst/>
          </a:prstGeom>
        </p:spPr>
      </p:pic>
    </p:spTree>
    <p:extLst>
      <p:ext uri="{BB962C8B-B14F-4D97-AF65-F5344CB8AC3E}">
        <p14:creationId xmlns:p14="http://schemas.microsoft.com/office/powerpoint/2010/main" val="2554242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697753-21B5-413C-AA66-886030D9B4B1}"/>
              </a:ext>
            </a:extLst>
          </p:cNvPr>
          <p:cNvSpPr>
            <a:spLocks noGrp="1"/>
          </p:cNvSpPr>
          <p:nvPr>
            <p:ph sz="half" idx="2"/>
          </p:nvPr>
        </p:nvSpPr>
        <p:spPr>
          <a:xfrm>
            <a:off x="541612" y="1431014"/>
            <a:ext cx="6551915" cy="3978275"/>
          </a:xfrm>
        </p:spPr>
        <p:txBody>
          <a:bodyPr>
            <a:normAutofit/>
          </a:bodyPr>
          <a:lstStyle/>
          <a:p>
            <a:pPr marL="0" indent="0">
              <a:buNone/>
            </a:pPr>
            <a:r>
              <a:rPr lang="en-US" dirty="0"/>
              <a:t>Probability can be based off data, a belief, or both!</a:t>
            </a:r>
          </a:p>
          <a:p>
            <a:pPr marL="0" indent="0">
              <a:buNone/>
            </a:pPr>
            <a:r>
              <a:rPr lang="en-US" b="1" dirty="0"/>
              <a:t>Probability based on data: </a:t>
            </a:r>
            <a:r>
              <a:rPr lang="en-US" dirty="0"/>
              <a:t>If we sample 10 products from a factory line and find 4 items are defective, that would be a 40% defective rate. </a:t>
            </a:r>
          </a:p>
          <a:p>
            <a:pPr marL="0" indent="0">
              <a:buNone/>
            </a:pPr>
            <a:r>
              <a:rPr lang="en-US" b="1" dirty="0"/>
              <a:t>Probability based on belief</a:t>
            </a:r>
            <a:r>
              <a:rPr lang="en-US" dirty="0"/>
              <a:t>: An engineer realizes an inferior material was used and guesses the defective rate for the product will be 50%. </a:t>
            </a:r>
          </a:p>
          <a:p>
            <a:pPr marL="0" indent="0">
              <a:buNone/>
            </a:pPr>
            <a:r>
              <a:rPr lang="en-US" b="1" dirty="0"/>
              <a:t>Probability based on data + belief</a:t>
            </a:r>
            <a:r>
              <a:rPr lang="en-US" dirty="0"/>
              <a:t>: we can quantify the engineer’s belief and the data, merge them together, and find a 44.44% probability is most likely.</a:t>
            </a:r>
            <a:endParaRPr lang="en-US" b="1" dirty="0"/>
          </a:p>
          <a:p>
            <a:pPr marL="0" indent="0">
              <a:buNone/>
            </a:pPr>
            <a:endParaRPr lang="en-US" b="1"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EA9991BA-BA87-460A-BB92-960ED6250C49}"/>
              </a:ext>
            </a:extLst>
          </p:cNvPr>
          <p:cNvSpPr>
            <a:spLocks noGrp="1"/>
          </p:cNvSpPr>
          <p:nvPr>
            <p:ph type="title"/>
          </p:nvPr>
        </p:nvSpPr>
        <p:spPr/>
        <p:txBody>
          <a:bodyPr/>
          <a:lstStyle/>
          <a:p>
            <a:r>
              <a:rPr lang="en-US" dirty="0"/>
              <a:t>Where Does Probability Come From?</a:t>
            </a:r>
          </a:p>
        </p:txBody>
      </p:sp>
      <p:pic>
        <p:nvPicPr>
          <p:cNvPr id="5" name="Picture 4" descr="A picture containing object, indoor, person, man&#10;&#10;Description automatically generated">
            <a:extLst>
              <a:ext uri="{FF2B5EF4-FFF2-40B4-BE49-F238E27FC236}">
                <a16:creationId xmlns:a16="http://schemas.microsoft.com/office/drawing/2014/main" id="{EC420835-FD3F-455B-8C01-2143993CA3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0620" y="1341272"/>
            <a:ext cx="4099768" cy="2731964"/>
          </a:xfrm>
          <a:prstGeom prst="rect">
            <a:avLst/>
          </a:prstGeom>
        </p:spPr>
      </p:pic>
    </p:spTree>
    <p:extLst>
      <p:ext uri="{BB962C8B-B14F-4D97-AF65-F5344CB8AC3E}">
        <p14:creationId xmlns:p14="http://schemas.microsoft.com/office/powerpoint/2010/main" val="93492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elcome to PowerPoint for Win32.potx" id="{CC5B85EF-600B-41EE-B0F1-7BF5BD14BEC8}" vid="{67085E21-9FFC-49E7-8EF1-8FBDD268C1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Welcome to PowerPoint</Template>
  <TotalTime>4652</TotalTime>
  <Words>6152</Words>
  <Application>Microsoft Macintosh PowerPoint</Application>
  <PresentationFormat>Widescreen</PresentationFormat>
  <Paragraphs>577</Paragraphs>
  <Slides>75</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75</vt:i4>
      </vt:variant>
    </vt:vector>
  </HeadingPairs>
  <TitlesOfParts>
    <vt:vector size="83" baseType="lpstr">
      <vt:lpstr>Arial</vt:lpstr>
      <vt:lpstr>Calibri</vt:lpstr>
      <vt:lpstr>Cambria Math</vt:lpstr>
      <vt:lpstr>Consolas</vt:lpstr>
      <vt:lpstr>JetBrains Mono</vt:lpstr>
      <vt:lpstr>Segoe UI</vt:lpstr>
      <vt:lpstr>Segoe UI Light</vt:lpstr>
      <vt:lpstr>WelcomeDoc</vt:lpstr>
      <vt:lpstr>Probability Fundamentals</vt:lpstr>
      <vt:lpstr>What to Expect</vt:lpstr>
      <vt:lpstr>Section I</vt:lpstr>
      <vt:lpstr>Why Learn Probability?</vt:lpstr>
      <vt:lpstr>Probability versus Statistics </vt:lpstr>
      <vt:lpstr>What is Probability?</vt:lpstr>
      <vt:lpstr>Section II</vt:lpstr>
      <vt:lpstr>Probability Basics</vt:lpstr>
      <vt:lpstr>Where Does Probability Come From?</vt:lpstr>
      <vt:lpstr>Expressing Probability as Odds </vt:lpstr>
      <vt:lpstr>Quantifying Belief with Odds </vt:lpstr>
      <vt:lpstr>Turning Odds into Probabilities</vt:lpstr>
      <vt:lpstr>Joint Probabilities</vt:lpstr>
      <vt:lpstr>Joint Probabilities</vt:lpstr>
      <vt:lpstr>Joint Probabilities</vt:lpstr>
      <vt:lpstr>Exercise #1 </vt:lpstr>
      <vt:lpstr>Exercise #1 </vt:lpstr>
      <vt:lpstr>Union Probability – Mutually Exclusive</vt:lpstr>
      <vt:lpstr>Union Probability – Non-Mutually Exclusive</vt:lpstr>
      <vt:lpstr>Union Probability – Non-Mutually Exclusive</vt:lpstr>
      <vt:lpstr>The Sum Rule </vt:lpstr>
      <vt:lpstr>Exercise #2</vt:lpstr>
      <vt:lpstr>Exercise #2</vt:lpstr>
      <vt:lpstr>Katacoda Interactive Scenario – Probability Logic</vt:lpstr>
      <vt:lpstr>Conditional Probability</vt:lpstr>
      <vt:lpstr>Conditional Probability</vt:lpstr>
      <vt:lpstr>Conditional Probability</vt:lpstr>
      <vt:lpstr>Conditional Probability</vt:lpstr>
      <vt:lpstr>Exercise </vt:lpstr>
      <vt:lpstr>Exercise </vt:lpstr>
      <vt:lpstr>Bayes Theorem</vt:lpstr>
      <vt:lpstr>Bayes Theorem</vt:lpstr>
      <vt:lpstr>Bayes Theorem</vt:lpstr>
      <vt:lpstr>Section IV</vt:lpstr>
      <vt:lpstr>Discussion: Measuring Uncertainty</vt:lpstr>
      <vt:lpstr>Discussion: Measuring Uncertainty</vt:lpstr>
      <vt:lpstr>Discussion: Measuring Uncertainty</vt:lpstr>
      <vt:lpstr>Discussion: Measuring Uncertainty</vt:lpstr>
      <vt:lpstr>The Binomial Distribution</vt:lpstr>
      <vt:lpstr>The Binomial Distribution</vt:lpstr>
      <vt:lpstr>Binomial Distribution in Python</vt:lpstr>
      <vt:lpstr>The Binomial Distribution</vt:lpstr>
      <vt:lpstr>The Beta Distribution</vt:lpstr>
      <vt:lpstr>The Beta Distribution</vt:lpstr>
      <vt:lpstr>The Beta Distribution</vt:lpstr>
      <vt:lpstr>The Beta Distribution</vt:lpstr>
      <vt:lpstr>The Beta Distribution</vt:lpstr>
      <vt:lpstr>The Beta Distribution</vt:lpstr>
      <vt:lpstr>The Beta Distribution</vt:lpstr>
      <vt:lpstr>Using Beta Distribution to Update Predictions</vt:lpstr>
      <vt:lpstr>Beta Distribution in Python</vt:lpstr>
      <vt:lpstr>Katacoda Interactive Scenario – Binomial and Beta Distribution</vt:lpstr>
      <vt:lpstr>Exercise </vt:lpstr>
      <vt:lpstr>Exercise </vt:lpstr>
      <vt:lpstr>Section V</vt:lpstr>
      <vt:lpstr>Discovering the Normal Distribution</vt:lpstr>
      <vt:lpstr>Discovering the Normal Distribution</vt:lpstr>
      <vt:lpstr>Discovering the Normal Distribution</vt:lpstr>
      <vt:lpstr>Discovering the Normal Distribution</vt:lpstr>
      <vt:lpstr>Discovering the Normal Distribution</vt:lpstr>
      <vt:lpstr>Discovering the Normal Distribution</vt:lpstr>
      <vt:lpstr>Discovering the Normal Distribution</vt:lpstr>
      <vt:lpstr>The Normal Distribution Formula</vt:lpstr>
      <vt:lpstr>Discovering the Normal Distribution</vt:lpstr>
      <vt:lpstr>Calculating Probabilities</vt:lpstr>
      <vt:lpstr>68-95-99.5 Rule </vt:lpstr>
      <vt:lpstr>Cumulative Density Function (CDF)</vt:lpstr>
      <vt:lpstr>Cumulative Density Function (CDF)</vt:lpstr>
      <vt:lpstr>Katacoda Interactive Scenario – Normal Distribution</vt:lpstr>
      <vt:lpstr>Standard Normal Distribution</vt:lpstr>
      <vt:lpstr>Central Limit Theorem</vt:lpstr>
      <vt:lpstr>Central Limit Theorem</vt:lpstr>
      <vt:lpstr>Other Distribution Types</vt:lpstr>
      <vt:lpstr>Exercise  </vt:lpstr>
      <vt:lpstr>Exercise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Fundamentals for Data</dc:title>
  <dc:creator>Thomas Nield</dc:creator>
  <cp:keywords/>
  <cp:lastModifiedBy>Thomas Nield</cp:lastModifiedBy>
  <cp:revision>234</cp:revision>
  <dcterms:created xsi:type="dcterms:W3CDTF">2016-08-14T20:32:10Z</dcterms:created>
  <dcterms:modified xsi:type="dcterms:W3CDTF">2024-05-01T12:58:51Z</dcterms:modified>
  <cp:version/>
</cp:coreProperties>
</file>